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handoutMasterIdLst>
    <p:handoutMasterId r:id="rId18"/>
  </p:handoutMasterIdLst>
  <p:sldIdLst>
    <p:sldId id="256" r:id="rId5"/>
    <p:sldId id="257" r:id="rId6"/>
    <p:sldId id="258" r:id="rId7"/>
    <p:sldId id="260" r:id="rId8"/>
    <p:sldId id="259" r:id="rId9"/>
    <p:sldId id="261" r:id="rId10"/>
    <p:sldId id="262" r:id="rId11"/>
    <p:sldId id="263" r:id="rId12"/>
    <p:sldId id="264" r:id="rId13"/>
    <p:sldId id="267" r:id="rId14"/>
    <p:sldId id="265" r:id="rId15"/>
    <p:sldId id="266" r:id="rId16"/>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4D709C-5641-4952-87DB-532ABD83D120}" v="17" dt="2021-08-17T01:20:50.655"/>
    <p1510:client id="{6C5297C8-64EB-4E43-8833-20F2E01659B9}" v="108" dt="2021-08-17T02:45:50.220"/>
    <p1510:client id="{85DC5FE7-F855-4CF1-8878-9744F4CD77B3}" v="75" dt="2021-08-17T02:48:31.746"/>
    <p1510:client id="{8E28AFDA-1F24-438A-90FD-8B06A5EAF360}" v="6" dt="2021-08-16T16:39:26.470"/>
    <p1510:client id="{AA953B10-0916-446D-9044-E3A97BC22000}" v="274" dt="2021-08-17T02:29:04.5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Andres Vivas Aviles" userId="46c48dfb-6845-4256-926a-7d7effda1cfd" providerId="ADAL" clId="{6C5297C8-64EB-4E43-8833-20F2E01659B9}"/>
    <pc:docChg chg="modSld">
      <pc:chgData name="Jonathan Andres Vivas Aviles" userId="46c48dfb-6845-4256-926a-7d7effda1cfd" providerId="ADAL" clId="{6C5297C8-64EB-4E43-8833-20F2E01659B9}" dt="2021-08-17T02:45:50.221" v="107" actId="1076"/>
      <pc:docMkLst>
        <pc:docMk/>
      </pc:docMkLst>
      <pc:sldChg chg="addSp delSp modSp">
        <pc:chgData name="Jonathan Andres Vivas Aviles" userId="46c48dfb-6845-4256-926a-7d7effda1cfd" providerId="ADAL" clId="{6C5297C8-64EB-4E43-8833-20F2E01659B9}" dt="2021-08-17T02:45:50.221" v="107" actId="1076"/>
        <pc:sldMkLst>
          <pc:docMk/>
          <pc:sldMk cId="60413762" sldId="265"/>
        </pc:sldMkLst>
        <pc:spChg chg="mod">
          <ac:chgData name="Jonathan Andres Vivas Aviles" userId="46c48dfb-6845-4256-926a-7d7effda1cfd" providerId="ADAL" clId="{6C5297C8-64EB-4E43-8833-20F2E01659B9}" dt="2021-08-17T02:45:50.221" v="107" actId="1076"/>
          <ac:spMkLst>
            <pc:docMk/>
            <pc:sldMk cId="60413762" sldId="265"/>
            <ac:spMk id="3" creationId="{88B33EE1-841A-411D-BEC9-EFEFC79CA1C7}"/>
          </ac:spMkLst>
        </pc:spChg>
        <pc:spChg chg="del mod">
          <ac:chgData name="Jonathan Andres Vivas Aviles" userId="46c48dfb-6845-4256-926a-7d7effda1cfd" providerId="ADAL" clId="{6C5297C8-64EB-4E43-8833-20F2E01659B9}" dt="2021-08-17T02:43:42.907" v="57" actId="478"/>
          <ac:spMkLst>
            <pc:docMk/>
            <pc:sldMk cId="60413762" sldId="265"/>
            <ac:spMk id="4" creationId="{C7B4FD0A-3D01-4457-9CF0-94F6F9D926C7}"/>
          </ac:spMkLst>
        </pc:spChg>
        <pc:spChg chg="add del mod">
          <ac:chgData name="Jonathan Andres Vivas Aviles" userId="46c48dfb-6845-4256-926a-7d7effda1cfd" providerId="ADAL" clId="{6C5297C8-64EB-4E43-8833-20F2E01659B9}" dt="2021-08-17T02:44:15.854" v="106" actId="478"/>
          <ac:spMkLst>
            <pc:docMk/>
            <pc:sldMk cId="60413762" sldId="265"/>
            <ac:spMk id="6" creationId="{8CAAAD6D-6665-5F4B-8037-1655C3757540}"/>
          </ac:spMkLst>
        </pc:spChg>
      </pc:sldChg>
    </pc:docChg>
  </pc:docChgLst>
  <pc:docChgLst>
    <pc:chgData name="Jonathan Fernando Santana Quispillo" userId="S::jonfesan@espol.edu.ec::24d4c050-d95d-4a0a-b922-a610e497c52a" providerId="AD" clId="Web-{2ADAD77F-F752-4692-B18C-3856F06182AE}"/>
    <pc:docChg chg="addSld delSld modSld">
      <pc:chgData name="Jonathan Fernando Santana Quispillo" userId="S::jonfesan@espol.edu.ec::24d4c050-d95d-4a0a-b922-a610e497c52a" providerId="AD" clId="Web-{2ADAD77F-F752-4692-B18C-3856F06182AE}" dt="2021-08-15T01:29:25.408" v="20" actId="1076"/>
      <pc:docMkLst>
        <pc:docMk/>
      </pc:docMkLst>
      <pc:sldChg chg="addSp delSp modSp add replId">
        <pc:chgData name="Jonathan Fernando Santana Quispillo" userId="S::jonfesan@espol.edu.ec::24d4c050-d95d-4a0a-b922-a610e497c52a" providerId="AD" clId="Web-{2ADAD77F-F752-4692-B18C-3856F06182AE}" dt="2021-08-15T01:29:25.408" v="20" actId="1076"/>
        <pc:sldMkLst>
          <pc:docMk/>
          <pc:sldMk cId="278418233" sldId="267"/>
        </pc:sldMkLst>
        <pc:spChg chg="mod">
          <ac:chgData name="Jonathan Fernando Santana Quispillo" userId="S::jonfesan@espol.edu.ec::24d4c050-d95d-4a0a-b922-a610e497c52a" providerId="AD" clId="Web-{2ADAD77F-F752-4692-B18C-3856F06182AE}" dt="2021-08-15T01:28:43.282" v="11" actId="1076"/>
          <ac:spMkLst>
            <pc:docMk/>
            <pc:sldMk cId="278418233" sldId="267"/>
            <ac:spMk id="2" creationId="{B561AF72-3D74-44E3-B799-1A4F409C1F6E}"/>
          </ac:spMkLst>
        </pc:spChg>
        <pc:spChg chg="add del">
          <ac:chgData name="Jonathan Fernando Santana Quispillo" userId="S::jonfesan@espol.edu.ec::24d4c050-d95d-4a0a-b922-a610e497c52a" providerId="AD" clId="Web-{2ADAD77F-F752-4692-B18C-3856F06182AE}" dt="2021-08-15T01:29:00.579" v="15"/>
          <ac:spMkLst>
            <pc:docMk/>
            <pc:sldMk cId="278418233" sldId="267"/>
            <ac:spMk id="3" creationId="{6F4CB0F7-3BED-43DD-8828-91EF3C965E60}"/>
          </ac:spMkLst>
        </pc:spChg>
        <pc:picChg chg="add mod">
          <ac:chgData name="Jonathan Fernando Santana Quispillo" userId="S::jonfesan@espol.edu.ec::24d4c050-d95d-4a0a-b922-a610e497c52a" providerId="AD" clId="Web-{2ADAD77F-F752-4692-B18C-3856F06182AE}" dt="2021-08-15T01:29:25.408" v="20" actId="1076"/>
          <ac:picMkLst>
            <pc:docMk/>
            <pc:sldMk cId="278418233" sldId="267"/>
            <ac:picMk id="4" creationId="{C1079366-4C55-42AF-BD35-54ED5F60D961}"/>
          </ac:picMkLst>
        </pc:picChg>
        <pc:picChg chg="del">
          <ac:chgData name="Jonathan Fernando Santana Quispillo" userId="S::jonfesan@espol.edu.ec::24d4c050-d95d-4a0a-b922-a610e497c52a" providerId="AD" clId="Web-{2ADAD77F-F752-4692-B18C-3856F06182AE}" dt="2021-08-15T01:28:21.125" v="2"/>
          <ac:picMkLst>
            <pc:docMk/>
            <pc:sldMk cId="278418233" sldId="267"/>
            <ac:picMk id="6" creationId="{BE0F5476-EC8F-4B0A-956C-26156F725FD6}"/>
          </ac:picMkLst>
        </pc:picChg>
        <pc:picChg chg="del">
          <ac:chgData name="Jonathan Fernando Santana Quispillo" userId="S::jonfesan@espol.edu.ec::24d4c050-d95d-4a0a-b922-a610e497c52a" providerId="AD" clId="Web-{2ADAD77F-F752-4692-B18C-3856F06182AE}" dt="2021-08-15T01:28:22.219" v="3"/>
          <ac:picMkLst>
            <pc:docMk/>
            <pc:sldMk cId="278418233" sldId="267"/>
            <ac:picMk id="9" creationId="{9B695CF1-95F1-432E-B78E-53B666A4D508}"/>
          </ac:picMkLst>
        </pc:picChg>
        <pc:picChg chg="del">
          <ac:chgData name="Jonathan Fernando Santana Quispillo" userId="S::jonfesan@espol.edu.ec::24d4c050-d95d-4a0a-b922-a610e497c52a" providerId="AD" clId="Web-{2ADAD77F-F752-4692-B18C-3856F06182AE}" dt="2021-08-15T01:28:19.813" v="1"/>
          <ac:picMkLst>
            <pc:docMk/>
            <pc:sldMk cId="278418233" sldId="267"/>
            <ac:picMk id="15" creationId="{8F8B22C1-DC5E-4DC5-B4BA-85A72E34B9D6}"/>
          </ac:picMkLst>
        </pc:picChg>
      </pc:sldChg>
      <pc:sldChg chg="add del replId">
        <pc:chgData name="Jonathan Fernando Santana Quispillo" userId="S::jonfesan@espol.edu.ec::24d4c050-d95d-4a0a-b922-a610e497c52a" providerId="AD" clId="Web-{2ADAD77F-F752-4692-B18C-3856F06182AE}" dt="2021-08-15T01:28:52.876" v="13"/>
        <pc:sldMkLst>
          <pc:docMk/>
          <pc:sldMk cId="1598914983" sldId="268"/>
        </pc:sldMkLst>
      </pc:sldChg>
    </pc:docChg>
  </pc:docChgLst>
  <pc:docChgLst>
    <pc:chgData name="Harold Arturo Yepez Nieto" userId="S::hyepez@espol.edu.ec::9de3c957-ebb8-4418-9ea2-07252201b2c7" providerId="AD" clId="Web-{284D709C-5641-4952-87DB-532ABD83D120}"/>
    <pc:docChg chg="modSld">
      <pc:chgData name="Harold Arturo Yepez Nieto" userId="S::hyepez@espol.edu.ec::9de3c957-ebb8-4418-9ea2-07252201b2c7" providerId="AD" clId="Web-{284D709C-5641-4952-87DB-532ABD83D120}" dt="2021-08-17T01:21:07.640" v="25"/>
      <pc:docMkLst>
        <pc:docMk/>
      </pc:docMkLst>
      <pc:sldChg chg="addSp delSp modSp mod setBg addAnim delAnim setClrOvrMap">
        <pc:chgData name="Harold Arturo Yepez Nieto" userId="S::hyepez@espol.edu.ec::9de3c957-ebb8-4418-9ea2-07252201b2c7" providerId="AD" clId="Web-{284D709C-5641-4952-87DB-532ABD83D120}" dt="2021-08-17T01:21:07.640" v="25"/>
        <pc:sldMkLst>
          <pc:docMk/>
          <pc:sldMk cId="2933271801" sldId="259"/>
        </pc:sldMkLst>
        <pc:spChg chg="mod">
          <ac:chgData name="Harold Arturo Yepez Nieto" userId="S::hyepez@espol.edu.ec::9de3c957-ebb8-4418-9ea2-07252201b2c7" providerId="AD" clId="Web-{284D709C-5641-4952-87DB-532ABD83D120}" dt="2021-08-17T01:21:07.640" v="25"/>
          <ac:spMkLst>
            <pc:docMk/>
            <pc:sldMk cId="2933271801" sldId="259"/>
            <ac:spMk id="2" creationId="{B561AF72-3D74-44E3-B799-1A4F409C1F6E}"/>
          </ac:spMkLst>
        </pc:spChg>
        <pc:spChg chg="mod">
          <ac:chgData name="Harold Arturo Yepez Nieto" userId="S::hyepez@espol.edu.ec::9de3c957-ebb8-4418-9ea2-07252201b2c7" providerId="AD" clId="Web-{284D709C-5641-4952-87DB-532ABD83D120}" dt="2021-08-17T01:21:07.640" v="25"/>
          <ac:spMkLst>
            <pc:docMk/>
            <pc:sldMk cId="2933271801" sldId="259"/>
            <ac:spMk id="3" creationId="{88B33EE1-841A-411D-BEC9-EFEFC79CA1C7}"/>
          </ac:spMkLst>
        </pc:spChg>
        <pc:spChg chg="add del">
          <ac:chgData name="Harold Arturo Yepez Nieto" userId="S::hyepez@espol.edu.ec::9de3c957-ebb8-4418-9ea2-07252201b2c7" providerId="AD" clId="Web-{284D709C-5641-4952-87DB-532ABD83D120}" dt="2021-08-17T01:20:50.640" v="18"/>
          <ac:spMkLst>
            <pc:docMk/>
            <pc:sldMk cId="2933271801" sldId="259"/>
            <ac:spMk id="9" creationId="{1F94DC1C-47D1-41D7-8B1B-9A036D614027}"/>
          </ac:spMkLst>
        </pc:spChg>
        <pc:spChg chg="add del">
          <ac:chgData name="Harold Arturo Yepez Nieto" userId="S::hyepez@espol.edu.ec::9de3c957-ebb8-4418-9ea2-07252201b2c7" providerId="AD" clId="Web-{284D709C-5641-4952-87DB-532ABD83D120}" dt="2021-08-17T01:20:50.640" v="18"/>
          <ac:spMkLst>
            <pc:docMk/>
            <pc:sldMk cId="2933271801" sldId="259"/>
            <ac:spMk id="13" creationId="{AC12A592-C02D-46EF-8E1F-9335DB8D71DF}"/>
          </ac:spMkLst>
        </pc:spChg>
        <pc:spChg chg="add del">
          <ac:chgData name="Harold Arturo Yepez Nieto" userId="S::hyepez@espol.edu.ec::9de3c957-ebb8-4418-9ea2-07252201b2c7" providerId="AD" clId="Web-{284D709C-5641-4952-87DB-532ABD83D120}" dt="2021-08-17T01:20:50.640" v="18"/>
          <ac:spMkLst>
            <pc:docMk/>
            <pc:sldMk cId="2933271801" sldId="259"/>
            <ac:spMk id="15" creationId="{24005816-5BCA-4665-8A58-5580F8E9C84A}"/>
          </ac:spMkLst>
        </pc:spChg>
        <pc:grpChg chg="add del">
          <ac:chgData name="Harold Arturo Yepez Nieto" userId="S::hyepez@espol.edu.ec::9de3c957-ebb8-4418-9ea2-07252201b2c7" providerId="AD" clId="Web-{284D709C-5641-4952-87DB-532ABD83D120}" dt="2021-08-17T01:20:50.640" v="18"/>
          <ac:grpSpMkLst>
            <pc:docMk/>
            <pc:sldMk cId="2933271801" sldId="259"/>
            <ac:grpSpMk id="17" creationId="{BF07F359-8CA3-4854-91E7-EE6004020511}"/>
          </ac:grpSpMkLst>
        </pc:grpChg>
        <pc:picChg chg="add mod">
          <ac:chgData name="Harold Arturo Yepez Nieto" userId="S::hyepez@espol.edu.ec::9de3c957-ebb8-4418-9ea2-07252201b2c7" providerId="AD" clId="Web-{284D709C-5641-4952-87DB-532ABD83D120}" dt="2021-08-17T01:21:07.640" v="25"/>
          <ac:picMkLst>
            <pc:docMk/>
            <pc:sldMk cId="2933271801" sldId="259"/>
            <ac:picMk id="4" creationId="{5C5EE1F3-64AC-430E-B5DC-1D76A939ACCC}"/>
          </ac:picMkLst>
        </pc:picChg>
        <pc:picChg chg="add del">
          <ac:chgData name="Harold Arturo Yepez Nieto" userId="S::hyepez@espol.edu.ec::9de3c957-ebb8-4418-9ea2-07252201b2c7" providerId="AD" clId="Web-{284D709C-5641-4952-87DB-532ABD83D120}" dt="2021-08-17T01:20:50.640" v="18"/>
          <ac:picMkLst>
            <pc:docMk/>
            <pc:sldMk cId="2933271801" sldId="259"/>
            <ac:picMk id="11" creationId="{811383CE-CE86-4E1C-B289-798EB9E6E0E5}"/>
          </ac:picMkLst>
        </pc:picChg>
      </pc:sldChg>
      <pc:sldChg chg="addSp delSp modSp mod setBg setClrOvrMap">
        <pc:chgData name="Harold Arturo Yepez Nieto" userId="S::hyepez@espol.edu.ec::9de3c957-ebb8-4418-9ea2-07252201b2c7" providerId="AD" clId="Web-{284D709C-5641-4952-87DB-532ABD83D120}" dt="2021-08-17T01:15:57.101" v="15" actId="20577"/>
        <pc:sldMkLst>
          <pc:docMk/>
          <pc:sldMk cId="2929318244" sldId="260"/>
        </pc:sldMkLst>
        <pc:spChg chg="mod">
          <ac:chgData name="Harold Arturo Yepez Nieto" userId="S::hyepez@espol.edu.ec::9de3c957-ebb8-4418-9ea2-07252201b2c7" providerId="AD" clId="Web-{284D709C-5641-4952-87DB-532ABD83D120}" dt="2021-08-17T01:15:28.678" v="6" actId="1076"/>
          <ac:spMkLst>
            <pc:docMk/>
            <pc:sldMk cId="2929318244" sldId="260"/>
            <ac:spMk id="2" creationId="{B561AF72-3D74-44E3-B799-1A4F409C1F6E}"/>
          </ac:spMkLst>
        </pc:spChg>
        <pc:spChg chg="mod">
          <ac:chgData name="Harold Arturo Yepez Nieto" userId="S::hyepez@espol.edu.ec::9de3c957-ebb8-4418-9ea2-07252201b2c7" providerId="AD" clId="Web-{284D709C-5641-4952-87DB-532ABD83D120}" dt="2021-08-17T01:15:57.101" v="15" actId="20577"/>
          <ac:spMkLst>
            <pc:docMk/>
            <pc:sldMk cId="2929318244" sldId="260"/>
            <ac:spMk id="3" creationId="{88B33EE1-841A-411D-BEC9-EFEFC79CA1C7}"/>
          </ac:spMkLst>
        </pc:spChg>
        <pc:spChg chg="add">
          <ac:chgData name="Harold Arturo Yepez Nieto" userId="S::hyepez@espol.edu.ec::9de3c957-ebb8-4418-9ea2-07252201b2c7" providerId="AD" clId="Web-{284D709C-5641-4952-87DB-532ABD83D120}" dt="2021-08-17T01:15:16.240" v="5"/>
          <ac:spMkLst>
            <pc:docMk/>
            <pc:sldMk cId="2929318244" sldId="260"/>
            <ac:spMk id="6" creationId="{09C946AC-2072-4946-A2B8-39F09D0944EE}"/>
          </ac:spMkLst>
        </pc:spChg>
        <pc:spChg chg="add">
          <ac:chgData name="Harold Arturo Yepez Nieto" userId="S::hyepez@espol.edu.ec::9de3c957-ebb8-4418-9ea2-07252201b2c7" providerId="AD" clId="Web-{284D709C-5641-4952-87DB-532ABD83D120}" dt="2021-08-17T01:15:16.240" v="5"/>
          <ac:spMkLst>
            <pc:docMk/>
            <pc:sldMk cId="2929318244" sldId="260"/>
            <ac:spMk id="8" creationId="{559FD8B5-8CC4-4CFE-BD2A-1216B1F2C3DB}"/>
          </ac:spMkLst>
        </pc:spChg>
        <pc:spChg chg="add del">
          <ac:chgData name="Harold Arturo Yepez Nieto" userId="S::hyepez@espol.edu.ec::9de3c957-ebb8-4418-9ea2-07252201b2c7" providerId="AD" clId="Web-{284D709C-5641-4952-87DB-532ABD83D120}" dt="2021-08-17T01:15:03.583" v="2"/>
          <ac:spMkLst>
            <pc:docMk/>
            <pc:sldMk cId="2929318244" sldId="260"/>
            <ac:spMk id="9" creationId="{1F94DC1C-47D1-41D7-8B1B-9A036D614027}"/>
          </ac:spMkLst>
        </pc:spChg>
        <pc:spChg chg="add">
          <ac:chgData name="Harold Arturo Yepez Nieto" userId="S::hyepez@espol.edu.ec::9de3c957-ebb8-4418-9ea2-07252201b2c7" providerId="AD" clId="Web-{284D709C-5641-4952-87DB-532ABD83D120}" dt="2021-08-17T01:15:16.240" v="5"/>
          <ac:spMkLst>
            <pc:docMk/>
            <pc:sldMk cId="2929318244" sldId="260"/>
            <ac:spMk id="10" creationId="{9ECF13F4-3D2A-4F2E-9BBD-3038670D21ED}"/>
          </ac:spMkLst>
        </pc:spChg>
        <pc:spChg chg="add del">
          <ac:chgData name="Harold Arturo Yepez Nieto" userId="S::hyepez@espol.edu.ec::9de3c957-ebb8-4418-9ea2-07252201b2c7" providerId="AD" clId="Web-{284D709C-5641-4952-87DB-532ABD83D120}" dt="2021-08-17T01:15:03.583" v="2"/>
          <ac:spMkLst>
            <pc:docMk/>
            <pc:sldMk cId="2929318244" sldId="260"/>
            <ac:spMk id="13" creationId="{AC12A592-C02D-46EF-8E1F-9335DB8D71DF}"/>
          </ac:spMkLst>
        </pc:spChg>
        <pc:spChg chg="add del">
          <ac:chgData name="Harold Arturo Yepez Nieto" userId="S::hyepez@espol.edu.ec::9de3c957-ebb8-4418-9ea2-07252201b2c7" providerId="AD" clId="Web-{284D709C-5641-4952-87DB-532ABD83D120}" dt="2021-08-17T01:15:03.583" v="2"/>
          <ac:spMkLst>
            <pc:docMk/>
            <pc:sldMk cId="2929318244" sldId="260"/>
            <ac:spMk id="15" creationId="{24005816-5BCA-4665-8A58-5580F8E9C84A}"/>
          </ac:spMkLst>
        </pc:spChg>
        <pc:grpChg chg="add">
          <ac:chgData name="Harold Arturo Yepez Nieto" userId="S::hyepez@espol.edu.ec::9de3c957-ebb8-4418-9ea2-07252201b2c7" providerId="AD" clId="Web-{284D709C-5641-4952-87DB-532ABD83D120}" dt="2021-08-17T01:15:16.240" v="5"/>
          <ac:grpSpMkLst>
            <pc:docMk/>
            <pc:sldMk cId="2929318244" sldId="260"/>
            <ac:grpSpMk id="12" creationId="{19660E16-DCC0-4B6C-8E84-4C292580059F}"/>
          </ac:grpSpMkLst>
        </pc:grpChg>
        <pc:grpChg chg="add del">
          <ac:chgData name="Harold Arturo Yepez Nieto" userId="S::hyepez@espol.edu.ec::9de3c957-ebb8-4418-9ea2-07252201b2c7" providerId="AD" clId="Web-{284D709C-5641-4952-87DB-532ABD83D120}" dt="2021-08-17T01:15:03.583" v="2"/>
          <ac:grpSpMkLst>
            <pc:docMk/>
            <pc:sldMk cId="2929318244" sldId="260"/>
            <ac:grpSpMk id="17" creationId="{BF07F359-8CA3-4854-91E7-EE6004020511}"/>
          </ac:grpSpMkLst>
        </pc:grpChg>
        <pc:picChg chg="add mod">
          <ac:chgData name="Harold Arturo Yepez Nieto" userId="S::hyepez@espol.edu.ec::9de3c957-ebb8-4418-9ea2-07252201b2c7" providerId="AD" clId="Web-{284D709C-5641-4952-87DB-532ABD83D120}" dt="2021-08-17T01:15:16.240" v="5"/>
          <ac:picMkLst>
            <pc:docMk/>
            <pc:sldMk cId="2929318244" sldId="260"/>
            <ac:picMk id="4" creationId="{A0A541E7-BF7D-4EE0-9F45-47539DB834C5}"/>
          </ac:picMkLst>
        </pc:picChg>
        <pc:picChg chg="add">
          <ac:chgData name="Harold Arturo Yepez Nieto" userId="S::hyepez@espol.edu.ec::9de3c957-ebb8-4418-9ea2-07252201b2c7" providerId="AD" clId="Web-{284D709C-5641-4952-87DB-532ABD83D120}" dt="2021-08-17T01:15:16.240" v="5"/>
          <ac:picMkLst>
            <pc:docMk/>
            <pc:sldMk cId="2929318244" sldId="260"/>
            <ac:picMk id="7" creationId="{A748C8C8-F348-4D00-852A-26DD9EBCC24C}"/>
          </ac:picMkLst>
        </pc:picChg>
        <pc:picChg chg="add del">
          <ac:chgData name="Harold Arturo Yepez Nieto" userId="S::hyepez@espol.edu.ec::9de3c957-ebb8-4418-9ea2-07252201b2c7" providerId="AD" clId="Web-{284D709C-5641-4952-87DB-532ABD83D120}" dt="2021-08-17T01:15:03.583" v="2"/>
          <ac:picMkLst>
            <pc:docMk/>
            <pc:sldMk cId="2929318244" sldId="260"/>
            <ac:picMk id="11" creationId="{811383CE-CE86-4E1C-B289-798EB9E6E0E5}"/>
          </ac:picMkLst>
        </pc:picChg>
      </pc:sldChg>
    </pc:docChg>
  </pc:docChgLst>
  <pc:docChgLst>
    <pc:chgData name="Oscar Darwin Guaman Pacalla" userId="f889d443-9638-4657-8c9a-b3ce1477c490" providerId="ADAL" clId="{85DC5FE7-F855-4CF1-8878-9744F4CD77B3}"/>
    <pc:docChg chg="custSel modSld">
      <pc:chgData name="Oscar Darwin Guaman Pacalla" userId="f889d443-9638-4657-8c9a-b3ce1477c490" providerId="ADAL" clId="{85DC5FE7-F855-4CF1-8878-9744F4CD77B3}" dt="2021-08-17T02:48:31.746" v="251" actId="1076"/>
      <pc:docMkLst>
        <pc:docMk/>
      </pc:docMkLst>
      <pc:sldChg chg="modSp mod">
        <pc:chgData name="Oscar Darwin Guaman Pacalla" userId="f889d443-9638-4657-8c9a-b3ce1477c490" providerId="ADAL" clId="{85DC5FE7-F855-4CF1-8878-9744F4CD77B3}" dt="2021-08-15T20:33:14" v="136" actId="20577"/>
        <pc:sldMkLst>
          <pc:docMk/>
          <pc:sldMk cId="2526593619" sldId="256"/>
        </pc:sldMkLst>
        <pc:spChg chg="mod">
          <ac:chgData name="Oscar Darwin Guaman Pacalla" userId="f889d443-9638-4657-8c9a-b3ce1477c490" providerId="ADAL" clId="{85DC5FE7-F855-4CF1-8878-9744F4CD77B3}" dt="2021-08-15T20:33:14" v="136" actId="20577"/>
          <ac:spMkLst>
            <pc:docMk/>
            <pc:sldMk cId="2526593619" sldId="256"/>
            <ac:spMk id="3" creationId="{00000000-0000-0000-0000-000000000000}"/>
          </ac:spMkLst>
        </pc:spChg>
      </pc:sldChg>
      <pc:sldChg chg="addSp modSp mod setBg">
        <pc:chgData name="Oscar Darwin Guaman Pacalla" userId="f889d443-9638-4657-8c9a-b3ce1477c490" providerId="ADAL" clId="{85DC5FE7-F855-4CF1-8878-9744F4CD77B3}" dt="2021-08-15T20:39:12.347" v="184" actId="1076"/>
        <pc:sldMkLst>
          <pc:docMk/>
          <pc:sldMk cId="1924301772" sldId="257"/>
        </pc:sldMkLst>
        <pc:spChg chg="mod">
          <ac:chgData name="Oscar Darwin Guaman Pacalla" userId="f889d443-9638-4657-8c9a-b3ce1477c490" providerId="ADAL" clId="{85DC5FE7-F855-4CF1-8878-9744F4CD77B3}" dt="2021-08-15T20:39:10.035" v="183" actId="1076"/>
          <ac:spMkLst>
            <pc:docMk/>
            <pc:sldMk cId="1924301772" sldId="257"/>
            <ac:spMk id="2" creationId="{25A0C8F7-703C-4418-AEEC-E1B9671C662E}"/>
          </ac:spMkLst>
        </pc:spChg>
        <pc:spChg chg="mod">
          <ac:chgData name="Oscar Darwin Guaman Pacalla" userId="f889d443-9638-4657-8c9a-b3ce1477c490" providerId="ADAL" clId="{85DC5FE7-F855-4CF1-8878-9744F4CD77B3}" dt="2021-08-15T20:38:53.362" v="180" actId="27636"/>
          <ac:spMkLst>
            <pc:docMk/>
            <pc:sldMk cId="1924301772" sldId="257"/>
            <ac:spMk id="3" creationId="{BDF7B172-39A1-479C-987A-EA42A0F42E85}"/>
          </ac:spMkLst>
        </pc:spChg>
        <pc:spChg chg="add">
          <ac:chgData name="Oscar Darwin Guaman Pacalla" userId="f889d443-9638-4657-8c9a-b3ce1477c490" providerId="ADAL" clId="{85DC5FE7-F855-4CF1-8878-9744F4CD77B3}" dt="2021-08-15T20:38:42.938" v="175" actId="26606"/>
          <ac:spMkLst>
            <pc:docMk/>
            <pc:sldMk cId="1924301772" sldId="257"/>
            <ac:spMk id="98" creationId="{53105B18-A5BC-432B-BF8C-8AE4A6CAFB02}"/>
          </ac:spMkLst>
        </pc:spChg>
        <pc:spChg chg="add">
          <ac:chgData name="Oscar Darwin Guaman Pacalla" userId="f889d443-9638-4657-8c9a-b3ce1477c490" providerId="ADAL" clId="{85DC5FE7-F855-4CF1-8878-9744F4CD77B3}" dt="2021-08-15T20:38:42.938" v="175" actId="26606"/>
          <ac:spMkLst>
            <pc:docMk/>
            <pc:sldMk cId="1924301772" sldId="257"/>
            <ac:spMk id="100" creationId="{EADFC5CF-35E8-450B-B415-0C20E18B86E0}"/>
          </ac:spMkLst>
        </pc:spChg>
        <pc:grpChg chg="add">
          <ac:chgData name="Oscar Darwin Guaman Pacalla" userId="f889d443-9638-4657-8c9a-b3ce1477c490" providerId="ADAL" clId="{85DC5FE7-F855-4CF1-8878-9744F4CD77B3}" dt="2021-08-15T20:38:42.938" v="175" actId="26606"/>
          <ac:grpSpMkLst>
            <pc:docMk/>
            <pc:sldMk cId="1924301772" sldId="257"/>
            <ac:grpSpMk id="18" creationId="{6961C656-D0CD-4F0C-8B2F-250DEEC5D8CA}"/>
          </ac:grpSpMkLst>
        </pc:grpChg>
        <pc:picChg chg="add mod ord">
          <ac:chgData name="Oscar Darwin Guaman Pacalla" userId="f889d443-9638-4657-8c9a-b3ce1477c490" providerId="ADAL" clId="{85DC5FE7-F855-4CF1-8878-9744F4CD77B3}" dt="2021-08-15T20:39:12.347" v="184" actId="1076"/>
          <ac:picMkLst>
            <pc:docMk/>
            <pc:sldMk cId="1924301772" sldId="257"/>
            <ac:picMk id="5" creationId="{0DAF7176-A9B5-4F5F-A2A4-0D9D46DCBC59}"/>
          </ac:picMkLst>
        </pc:picChg>
        <pc:picChg chg="add mod ord">
          <ac:chgData name="Oscar Darwin Guaman Pacalla" userId="f889d443-9638-4657-8c9a-b3ce1477c490" providerId="ADAL" clId="{85DC5FE7-F855-4CF1-8878-9744F4CD77B3}" dt="2021-08-15T20:38:42.938" v="175" actId="26606"/>
          <ac:picMkLst>
            <pc:docMk/>
            <pc:sldMk cId="1924301772" sldId="257"/>
            <ac:picMk id="7" creationId="{064A4EC7-E960-4206-9474-78E3B110E378}"/>
          </ac:picMkLst>
        </pc:picChg>
        <pc:picChg chg="add mod">
          <ac:chgData name="Oscar Darwin Guaman Pacalla" userId="f889d443-9638-4657-8c9a-b3ce1477c490" providerId="ADAL" clId="{85DC5FE7-F855-4CF1-8878-9744F4CD77B3}" dt="2021-08-15T20:38:42.938" v="175" actId="26606"/>
          <ac:picMkLst>
            <pc:docMk/>
            <pc:sldMk cId="1924301772" sldId="257"/>
            <ac:picMk id="9" creationId="{70B2B50D-5C9E-4C94-9811-6C9628DB053F}"/>
          </ac:picMkLst>
        </pc:picChg>
        <pc:picChg chg="add mod modCrop">
          <ac:chgData name="Oscar Darwin Guaman Pacalla" userId="f889d443-9638-4657-8c9a-b3ce1477c490" providerId="ADAL" clId="{85DC5FE7-F855-4CF1-8878-9744F4CD77B3}" dt="2021-08-15T20:38:42.938" v="175" actId="26606"/>
          <ac:picMkLst>
            <pc:docMk/>
            <pc:sldMk cId="1924301772" sldId="257"/>
            <ac:picMk id="11" creationId="{CB1F7B00-45AF-413A-95B8-DD09D6031424}"/>
          </ac:picMkLst>
        </pc:picChg>
        <pc:picChg chg="add">
          <ac:chgData name="Oscar Darwin Guaman Pacalla" userId="f889d443-9638-4657-8c9a-b3ce1477c490" providerId="ADAL" clId="{85DC5FE7-F855-4CF1-8878-9744F4CD77B3}" dt="2021-08-15T20:38:42.938" v="175" actId="26606"/>
          <ac:picMkLst>
            <pc:docMk/>
            <pc:sldMk cId="1924301772" sldId="257"/>
            <ac:picMk id="16" creationId="{5199221F-6662-4B53-A219-D9116A81E677}"/>
          </ac:picMkLst>
        </pc:picChg>
      </pc:sldChg>
      <pc:sldChg chg="addSp modSp">
        <pc:chgData name="Oscar Darwin Guaman Pacalla" userId="f889d443-9638-4657-8c9a-b3ce1477c490" providerId="ADAL" clId="{85DC5FE7-F855-4CF1-8878-9744F4CD77B3}" dt="2021-08-17T00:27:27.244" v="191" actId="1076"/>
        <pc:sldMkLst>
          <pc:docMk/>
          <pc:sldMk cId="1379363994" sldId="258"/>
        </pc:sldMkLst>
        <pc:picChg chg="add mod">
          <ac:chgData name="Oscar Darwin Guaman Pacalla" userId="f889d443-9638-4657-8c9a-b3ce1477c490" providerId="ADAL" clId="{85DC5FE7-F855-4CF1-8878-9744F4CD77B3}" dt="2021-08-17T00:26:57.548" v="189" actId="14100"/>
          <ac:picMkLst>
            <pc:docMk/>
            <pc:sldMk cId="1379363994" sldId="258"/>
            <ac:picMk id="1026" creationId="{F89E57F1-8DCA-487C-BB31-235131F247E4}"/>
          </ac:picMkLst>
        </pc:picChg>
        <pc:picChg chg="add mod">
          <ac:chgData name="Oscar Darwin Guaman Pacalla" userId="f889d443-9638-4657-8c9a-b3ce1477c490" providerId="ADAL" clId="{85DC5FE7-F855-4CF1-8878-9744F4CD77B3}" dt="2021-08-17T00:27:27.244" v="191" actId="1076"/>
          <ac:picMkLst>
            <pc:docMk/>
            <pc:sldMk cId="1379363994" sldId="258"/>
            <ac:picMk id="1028" creationId="{7CAB9FA2-C6DB-4EF6-A233-2592C588FB0A}"/>
          </ac:picMkLst>
        </pc:picChg>
      </pc:sldChg>
      <pc:sldChg chg="delSp mod">
        <pc:chgData name="Oscar Darwin Guaman Pacalla" userId="f889d443-9638-4657-8c9a-b3ce1477c490" providerId="ADAL" clId="{85DC5FE7-F855-4CF1-8878-9744F4CD77B3}" dt="2021-08-17T00:39:06.772" v="193" actId="478"/>
        <pc:sldMkLst>
          <pc:docMk/>
          <pc:sldMk cId="2929318244" sldId="260"/>
        </pc:sldMkLst>
        <pc:spChg chg="del">
          <ac:chgData name="Oscar Darwin Guaman Pacalla" userId="f889d443-9638-4657-8c9a-b3ce1477c490" providerId="ADAL" clId="{85DC5FE7-F855-4CF1-8878-9744F4CD77B3}" dt="2021-08-17T00:38:57.414" v="192" actId="478"/>
          <ac:spMkLst>
            <pc:docMk/>
            <pc:sldMk cId="2929318244" sldId="260"/>
            <ac:spMk id="5" creationId="{2C42606B-11D5-4080-882F-C6EC7EFAD6EF}"/>
          </ac:spMkLst>
        </pc:spChg>
        <pc:picChg chg="del">
          <ac:chgData name="Oscar Darwin Guaman Pacalla" userId="f889d443-9638-4657-8c9a-b3ce1477c490" providerId="ADAL" clId="{85DC5FE7-F855-4CF1-8878-9744F4CD77B3}" dt="2021-08-17T00:39:06.772" v="193" actId="478"/>
          <ac:picMkLst>
            <pc:docMk/>
            <pc:sldMk cId="2929318244" sldId="260"/>
            <ac:picMk id="4" creationId="{6293FB8C-BCED-4AD1-9890-BBB2AB0EFA0E}"/>
          </ac:picMkLst>
        </pc:picChg>
      </pc:sldChg>
      <pc:sldChg chg="modSp mod">
        <pc:chgData name="Oscar Darwin Guaman Pacalla" userId="f889d443-9638-4657-8c9a-b3ce1477c490" providerId="ADAL" clId="{85DC5FE7-F855-4CF1-8878-9744F4CD77B3}" dt="2021-08-17T01:55:00.982" v="232" actId="20577"/>
        <pc:sldMkLst>
          <pc:docMk/>
          <pc:sldMk cId="1117947110" sldId="263"/>
        </pc:sldMkLst>
        <pc:spChg chg="mod">
          <ac:chgData name="Oscar Darwin Guaman Pacalla" userId="f889d443-9638-4657-8c9a-b3ce1477c490" providerId="ADAL" clId="{85DC5FE7-F855-4CF1-8878-9744F4CD77B3}" dt="2021-08-17T01:55:00.982" v="232" actId="20577"/>
          <ac:spMkLst>
            <pc:docMk/>
            <pc:sldMk cId="1117947110" sldId="263"/>
            <ac:spMk id="3" creationId="{88B33EE1-841A-411D-BEC9-EFEFC79CA1C7}"/>
          </ac:spMkLst>
        </pc:spChg>
      </pc:sldChg>
      <pc:sldChg chg="addSp delSp modSp mod">
        <pc:chgData name="Oscar Darwin Guaman Pacalla" userId="f889d443-9638-4657-8c9a-b3ce1477c490" providerId="ADAL" clId="{85DC5FE7-F855-4CF1-8878-9744F4CD77B3}" dt="2021-08-17T02:48:31.746" v="251" actId="1076"/>
        <pc:sldMkLst>
          <pc:docMk/>
          <pc:sldMk cId="60413762" sldId="265"/>
        </pc:sldMkLst>
        <pc:spChg chg="del">
          <ac:chgData name="Oscar Darwin Guaman Pacalla" userId="f889d443-9638-4657-8c9a-b3ce1477c490" providerId="ADAL" clId="{85DC5FE7-F855-4CF1-8878-9744F4CD77B3}" dt="2021-08-17T02:46:48.593" v="233" actId="478"/>
          <ac:spMkLst>
            <pc:docMk/>
            <pc:sldMk cId="60413762" sldId="265"/>
            <ac:spMk id="3" creationId="{88B33EE1-841A-411D-BEC9-EFEFC79CA1C7}"/>
          </ac:spMkLst>
        </pc:spChg>
        <pc:spChg chg="add mod">
          <ac:chgData name="Oscar Darwin Guaman Pacalla" userId="f889d443-9638-4657-8c9a-b3ce1477c490" providerId="ADAL" clId="{85DC5FE7-F855-4CF1-8878-9744F4CD77B3}" dt="2021-08-17T02:46:48.593" v="233" actId="478"/>
          <ac:spMkLst>
            <pc:docMk/>
            <pc:sldMk cId="60413762" sldId="265"/>
            <ac:spMk id="6" creationId="{A2CB96F0-7F21-490A-A6C0-4CADDEA46A4F}"/>
          </ac:spMkLst>
        </pc:spChg>
        <pc:picChg chg="add mod">
          <ac:chgData name="Oscar Darwin Guaman Pacalla" userId="f889d443-9638-4657-8c9a-b3ce1477c490" providerId="ADAL" clId="{85DC5FE7-F855-4CF1-8878-9744F4CD77B3}" dt="2021-08-17T02:46:54.048" v="239" actId="1076"/>
          <ac:picMkLst>
            <pc:docMk/>
            <pc:sldMk cId="60413762" sldId="265"/>
            <ac:picMk id="8" creationId="{C3BB3F2D-B208-4906-9625-9EF710BB24A4}"/>
          </ac:picMkLst>
        </pc:picChg>
        <pc:picChg chg="add mod">
          <ac:chgData name="Oscar Darwin Guaman Pacalla" userId="f889d443-9638-4657-8c9a-b3ce1477c490" providerId="ADAL" clId="{85DC5FE7-F855-4CF1-8878-9744F4CD77B3}" dt="2021-08-17T02:47:14.202" v="243" actId="1076"/>
          <ac:picMkLst>
            <pc:docMk/>
            <pc:sldMk cId="60413762" sldId="265"/>
            <ac:picMk id="10" creationId="{8F219D05-8757-4D8A-8DB0-7053D2350165}"/>
          </ac:picMkLst>
        </pc:picChg>
        <pc:picChg chg="add mod">
          <ac:chgData name="Oscar Darwin Guaman Pacalla" userId="f889d443-9638-4657-8c9a-b3ce1477c490" providerId="ADAL" clId="{85DC5FE7-F855-4CF1-8878-9744F4CD77B3}" dt="2021-08-17T02:48:12.625" v="247" actId="1076"/>
          <ac:picMkLst>
            <pc:docMk/>
            <pc:sldMk cId="60413762" sldId="265"/>
            <ac:picMk id="12" creationId="{FEA74B63-3B6B-4907-ABC1-EADC1B4C1935}"/>
          </ac:picMkLst>
        </pc:picChg>
        <pc:picChg chg="add mod">
          <ac:chgData name="Oscar Darwin Guaman Pacalla" userId="f889d443-9638-4657-8c9a-b3ce1477c490" providerId="ADAL" clId="{85DC5FE7-F855-4CF1-8878-9744F4CD77B3}" dt="2021-08-17T02:48:31.746" v="251" actId="1076"/>
          <ac:picMkLst>
            <pc:docMk/>
            <pc:sldMk cId="60413762" sldId="265"/>
            <ac:picMk id="14" creationId="{13AAB46A-328E-44D1-AEC5-28CBD5C57E1F}"/>
          </ac:picMkLst>
        </pc:picChg>
      </pc:sldChg>
    </pc:docChg>
  </pc:docChgLst>
  <pc:docChgLst>
    <pc:chgData name="Jonathan Fernando Santana Quispillo" userId="S::jonfesan@espol.edu.ec::24d4c050-d95d-4a0a-b922-a610e497c52a" providerId="AD" clId="Web-{AA953B10-0916-446D-9044-E3A97BC22000}"/>
    <pc:docChg chg="modSld">
      <pc:chgData name="Jonathan Fernando Santana Quispillo" userId="S::jonfesan@espol.edu.ec::24d4c050-d95d-4a0a-b922-a610e497c52a" providerId="AD" clId="Web-{AA953B10-0916-446D-9044-E3A97BC22000}" dt="2021-08-17T02:29:00.140" v="129" actId="20577"/>
      <pc:docMkLst>
        <pc:docMk/>
      </pc:docMkLst>
      <pc:sldChg chg="addSp delSp modSp">
        <pc:chgData name="Jonathan Fernando Santana Quispillo" userId="S::jonfesan@espol.edu.ec::24d4c050-d95d-4a0a-b922-a610e497c52a" providerId="AD" clId="Web-{AA953B10-0916-446D-9044-E3A97BC22000}" dt="2021-08-17T02:27:39.024" v="125" actId="20577"/>
        <pc:sldMkLst>
          <pc:docMk/>
          <pc:sldMk cId="3950021677" sldId="261"/>
        </pc:sldMkLst>
        <pc:spChg chg="mod">
          <ac:chgData name="Jonathan Fernando Santana Quispillo" userId="S::jonfesan@espol.edu.ec::24d4c050-d95d-4a0a-b922-a610e497c52a" providerId="AD" clId="Web-{AA953B10-0916-446D-9044-E3A97BC22000}" dt="2021-08-17T02:06:27.527" v="80" actId="1076"/>
          <ac:spMkLst>
            <pc:docMk/>
            <pc:sldMk cId="3950021677" sldId="261"/>
            <ac:spMk id="4" creationId="{0FA54862-762B-4489-BF5E-F8248C32DA1E}"/>
          </ac:spMkLst>
        </pc:spChg>
        <pc:spChg chg="del mod">
          <ac:chgData name="Jonathan Fernando Santana Quispillo" userId="S::jonfesan@espol.edu.ec::24d4c050-d95d-4a0a-b922-a610e497c52a" providerId="AD" clId="Web-{AA953B10-0916-446D-9044-E3A97BC22000}" dt="2021-08-17T01:59:31.825" v="14"/>
          <ac:spMkLst>
            <pc:docMk/>
            <pc:sldMk cId="3950021677" sldId="261"/>
            <ac:spMk id="5" creationId="{887F8E19-1CE9-4A5A-864A-E9A51F42CEBE}"/>
          </ac:spMkLst>
        </pc:spChg>
        <pc:spChg chg="mod">
          <ac:chgData name="Jonathan Fernando Santana Quispillo" userId="S::jonfesan@espol.edu.ec::24d4c050-d95d-4a0a-b922-a610e497c52a" providerId="AD" clId="Web-{AA953B10-0916-446D-9044-E3A97BC22000}" dt="2021-08-17T02:27:39.024" v="125" actId="20577"/>
          <ac:spMkLst>
            <pc:docMk/>
            <pc:sldMk cId="3950021677" sldId="261"/>
            <ac:spMk id="10" creationId="{94223D9F-9183-4817-8680-EAB0339959FE}"/>
          </ac:spMkLst>
        </pc:spChg>
        <pc:picChg chg="add mod">
          <ac:chgData name="Jonathan Fernando Santana Quispillo" userId="S::jonfesan@espol.edu.ec::24d4c050-d95d-4a0a-b922-a610e497c52a" providerId="AD" clId="Web-{AA953B10-0916-446D-9044-E3A97BC22000}" dt="2021-08-17T02:06:28.808" v="81" actId="1076"/>
          <ac:picMkLst>
            <pc:docMk/>
            <pc:sldMk cId="3950021677" sldId="261"/>
            <ac:picMk id="3" creationId="{6C98A335-038D-4747-A9D4-76B97900F129}"/>
          </ac:picMkLst>
        </pc:picChg>
      </pc:sldChg>
      <pc:sldChg chg="modSp">
        <pc:chgData name="Jonathan Fernando Santana Quispillo" userId="S::jonfesan@espol.edu.ec::24d4c050-d95d-4a0a-b922-a610e497c52a" providerId="AD" clId="Web-{AA953B10-0916-446D-9044-E3A97BC22000}" dt="2021-08-17T02:29:00.140" v="129" actId="20577"/>
        <pc:sldMkLst>
          <pc:docMk/>
          <pc:sldMk cId="1117947110" sldId="263"/>
        </pc:sldMkLst>
        <pc:spChg chg="mod">
          <ac:chgData name="Jonathan Fernando Santana Quispillo" userId="S::jonfesan@espol.edu.ec::24d4c050-d95d-4a0a-b922-a610e497c52a" providerId="AD" clId="Web-{AA953B10-0916-446D-9044-E3A97BC22000}" dt="2021-08-17T02:29:00.140" v="129" actId="20577"/>
          <ac:spMkLst>
            <pc:docMk/>
            <pc:sldMk cId="1117947110" sldId="263"/>
            <ac:spMk id="3" creationId="{88B33EE1-841A-411D-BEC9-EFEFC79CA1C7}"/>
          </ac:spMkLst>
        </pc:spChg>
      </pc:sldChg>
      <pc:sldChg chg="delSp">
        <pc:chgData name="Jonathan Fernando Santana Quispillo" userId="S::jonfesan@espol.edu.ec::24d4c050-d95d-4a0a-b922-a610e497c52a" providerId="AD" clId="Web-{AA953B10-0916-446D-9044-E3A97BC22000}" dt="2021-08-17T02:09:25.455" v="82"/>
        <pc:sldMkLst>
          <pc:docMk/>
          <pc:sldMk cId="938695318" sldId="266"/>
        </pc:sldMkLst>
        <pc:spChg chg="del">
          <ac:chgData name="Jonathan Fernando Santana Quispillo" userId="S::jonfesan@espol.edu.ec::24d4c050-d95d-4a0a-b922-a610e497c52a" providerId="AD" clId="Web-{AA953B10-0916-446D-9044-E3A97BC22000}" dt="2021-08-17T02:09:25.455" v="82"/>
          <ac:spMkLst>
            <pc:docMk/>
            <pc:sldMk cId="938695318" sldId="266"/>
            <ac:spMk id="4" creationId="{C7B4FD0A-3D01-4457-9CF0-94F6F9D926C7}"/>
          </ac:spMkLst>
        </pc:spChg>
      </pc:sldChg>
    </pc:docChg>
  </pc:docChgLst>
  <pc:docChgLst>
    <pc:chgData name="Jonathan Fernando Santana Quispillo" userId="S::jonfesan@espol.edu.ec::24d4c050-d95d-4a0a-b922-a610e497c52a" providerId="AD" clId="Web-{8E28AFDA-1F24-438A-90FD-8B06A5EAF360}"/>
    <pc:docChg chg="modSld">
      <pc:chgData name="Jonathan Fernando Santana Quispillo" userId="S::jonfesan@espol.edu.ec::24d4c050-d95d-4a0a-b922-a610e497c52a" providerId="AD" clId="Web-{8E28AFDA-1F24-438A-90FD-8B06A5EAF360}" dt="2021-08-16T16:39:26.470" v="2" actId="20577"/>
      <pc:docMkLst>
        <pc:docMk/>
      </pc:docMkLst>
      <pc:sldChg chg="modSp">
        <pc:chgData name="Jonathan Fernando Santana Quispillo" userId="S::jonfesan@espol.edu.ec::24d4c050-d95d-4a0a-b922-a610e497c52a" providerId="AD" clId="Web-{8E28AFDA-1F24-438A-90FD-8B06A5EAF360}" dt="2021-08-16T16:39:26.470" v="2" actId="20577"/>
        <pc:sldMkLst>
          <pc:docMk/>
          <pc:sldMk cId="3950021677" sldId="261"/>
        </pc:sldMkLst>
        <pc:spChg chg="mod">
          <ac:chgData name="Jonathan Fernando Santana Quispillo" userId="S::jonfesan@espol.edu.ec::24d4c050-d95d-4a0a-b922-a610e497c52a" providerId="AD" clId="Web-{8E28AFDA-1F24-438A-90FD-8B06A5EAF360}" dt="2021-08-16T16:39:26.470" v="2" actId="20577"/>
          <ac:spMkLst>
            <pc:docMk/>
            <pc:sldMk cId="3950021677" sldId="261"/>
            <ac:spMk id="10" creationId="{94223D9F-9183-4817-8680-EAB0339959F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77BA364-2E65-404D-8D60-CADE4FF799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5DB20866-DB97-41E3-8187-286BA438ED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0D924E-19CD-4058-BDA9-4D6DF4F8DBAC}" type="datetimeFigureOut">
              <a:rPr lang="es-ES" smtClean="0"/>
              <a:t>16/08/2021</a:t>
            </a:fld>
            <a:endParaRPr lang="es-ES"/>
          </a:p>
        </p:txBody>
      </p:sp>
      <p:sp>
        <p:nvSpPr>
          <p:cNvPr id="4" name="Marcador de pie de página 3">
            <a:extLst>
              <a:ext uri="{FF2B5EF4-FFF2-40B4-BE49-F238E27FC236}">
                <a16:creationId xmlns:a16="http://schemas.microsoft.com/office/drawing/2014/main" id="{827359BF-FC56-4B6E-ABBB-5B1140C453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9586209A-08E6-4A15-AAD7-2639AE6F1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CEA5A0-F4D4-403C-BD2F-B6AC7217A9E0}" type="slidenum">
              <a:rPr lang="es-ES" smtClean="0"/>
              <a:t>‹#›</a:t>
            </a:fld>
            <a:endParaRPr lang="es-ES"/>
          </a:p>
        </p:txBody>
      </p:sp>
    </p:spTree>
    <p:extLst>
      <p:ext uri="{BB962C8B-B14F-4D97-AF65-F5344CB8AC3E}">
        <p14:creationId xmlns:p14="http://schemas.microsoft.com/office/powerpoint/2010/main" val="35490150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97EA5-6BC7-4A34-8F18-EFEDD45476C8}" type="datetimeFigureOut">
              <a:rPr lang="es-ES" noProof="0" smtClean="0"/>
              <a:t>16/08/2021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8BFC8-D711-4794-A5C6-F6FA9117C4B2}" type="slidenum">
              <a:rPr lang="es-ES" noProof="0" smtClean="0"/>
              <a:t>‹#›</a:t>
            </a:fld>
            <a:endParaRPr lang="es-ES" noProof="0"/>
          </a:p>
        </p:txBody>
      </p:sp>
    </p:spTree>
    <p:extLst>
      <p:ext uri="{BB962C8B-B14F-4D97-AF65-F5344CB8AC3E}">
        <p14:creationId xmlns:p14="http://schemas.microsoft.com/office/powerpoint/2010/main" val="33199248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73D8BFC8-D711-4794-A5C6-F6FA9117C4B2}" type="slidenum">
              <a:rPr lang="es-ES" smtClean="0"/>
              <a:t>1</a:t>
            </a:fld>
            <a:endParaRPr lang="es-ES"/>
          </a:p>
        </p:txBody>
      </p:sp>
    </p:spTree>
    <p:extLst>
      <p:ext uri="{BB962C8B-B14F-4D97-AF65-F5344CB8AC3E}">
        <p14:creationId xmlns:p14="http://schemas.microsoft.com/office/powerpoint/2010/main" val="7086770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Imagen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es-ES" noProof="0"/>
              <a:t>Haga clic para modificar el estilo de título del patrón</a:t>
            </a:r>
          </a:p>
        </p:txBody>
      </p:sp>
      <p:sp>
        <p:nvSpPr>
          <p:cNvPr id="3" name="Subtítulo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p>
        </p:txBody>
      </p:sp>
      <p:sp>
        <p:nvSpPr>
          <p:cNvPr id="4" name="Marcador de fecha 3"/>
          <p:cNvSpPr>
            <a:spLocks noGrp="1"/>
          </p:cNvSpPr>
          <p:nvPr>
            <p:ph type="dt" sz="half" idx="10"/>
          </p:nvPr>
        </p:nvSpPr>
        <p:spPr>
          <a:xfrm>
            <a:off x="8932558" y="5870575"/>
            <a:ext cx="1600200" cy="377825"/>
          </a:xfrm>
        </p:spPr>
        <p:txBody>
          <a:bodyPr rtlCol="0"/>
          <a:lstStyle/>
          <a:p>
            <a:pPr rtl="0"/>
            <a:fld id="{FA56B959-CD4B-490F-B04E-4883C7E1679B}" type="datetime1">
              <a:rPr lang="es-ES" noProof="0" smtClean="0"/>
              <a:t>16/08/2021</a:t>
            </a:fld>
            <a:endParaRPr lang="es-ES" noProof="0"/>
          </a:p>
        </p:txBody>
      </p:sp>
      <p:sp>
        <p:nvSpPr>
          <p:cNvPr id="5" name="Marcador de pie de página 4"/>
          <p:cNvSpPr>
            <a:spLocks noGrp="1"/>
          </p:cNvSpPr>
          <p:nvPr>
            <p:ph type="ftr" sz="quarter" idx="11"/>
          </p:nvPr>
        </p:nvSpPr>
        <p:spPr>
          <a:xfrm>
            <a:off x="3962399" y="5870575"/>
            <a:ext cx="4893958" cy="377825"/>
          </a:xfrm>
        </p:spPr>
        <p:txBody>
          <a:bodyPr rtlCol="0"/>
          <a:lstStyle/>
          <a:p>
            <a:pPr rtl="0"/>
            <a:endParaRPr lang="es-ES" noProof="0"/>
          </a:p>
        </p:txBody>
      </p:sp>
      <p:sp>
        <p:nvSpPr>
          <p:cNvPr id="6" name="Marcador de número de diapositiva 5"/>
          <p:cNvSpPr>
            <a:spLocks noGrp="1"/>
          </p:cNvSpPr>
          <p:nvPr>
            <p:ph type="sldNum" sz="quarter" idx="12"/>
          </p:nvPr>
        </p:nvSpPr>
        <p:spPr>
          <a:xfrm>
            <a:off x="10608958" y="5870575"/>
            <a:ext cx="551167" cy="377825"/>
          </a:xfrm>
        </p:spPr>
        <p:txBody>
          <a:bodyPr rtlCol="0"/>
          <a:lstStyle/>
          <a:p>
            <a:pPr rtl="0"/>
            <a:fld id="{D57F1E4F-1CFF-5643-939E-217C01CDF565}" type="slidenum">
              <a:rPr lang="es-ES" noProof="0" smtClean="0"/>
              <a:pPr rtl="0"/>
              <a:t>‹#›</a:t>
            </a:fld>
            <a:endParaRPr lang="es-ES"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892D892D-E5C7-4D96-84B4-20C43F4AF61C}" type="datetime1">
              <a:rPr lang="es-ES" noProof="0" smtClean="0"/>
              <a:t>16/08/2021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90BDE470-0ED2-4315-80F6-2553C87C1781}" type="datetime1">
              <a:rPr lang="es-ES" noProof="0" smtClean="0"/>
              <a:t>16/08/2021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6" name="Imagen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Cuadro de texto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11" name="Cuadro de texto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2" name="Títu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s-ES" noProof="0"/>
              <a:t>Haga clic para modificar el estilo de título del patrón</a:t>
            </a:r>
          </a:p>
        </p:txBody>
      </p:sp>
      <p:sp>
        <p:nvSpPr>
          <p:cNvPr id="10" name="Marcador de texto 9"/>
          <p:cNvSpPr>
            <a:spLocks noGrp="1"/>
          </p:cNvSpPr>
          <p:nvPr>
            <p:ph type="body" sz="quarter" idx="13"/>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es-ES" noProof="0"/>
              <a:t>Haga clic para modificar los estilos de texto del patrón</a:t>
            </a:r>
          </a:p>
        </p:txBody>
      </p:sp>
      <p:sp>
        <p:nvSpPr>
          <p:cNvPr id="3" name="Marcador de texto 2"/>
          <p:cNvSpPr>
            <a:spLocks noGrp="1"/>
          </p:cNvSpPr>
          <p:nvPr>
            <p:ph type="body" idx="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6F64CD79-E504-4FC8-8CF9-CD6A851C46A1}" type="datetime1">
              <a:rPr lang="es-ES" noProof="0" smtClean="0"/>
              <a:t>16/08/2021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es-ES" noProof="0"/>
              <a:t>Haga clic para modificar el estilo de título del patrón</a:t>
            </a:r>
          </a:p>
        </p:txBody>
      </p:sp>
      <p:sp>
        <p:nvSpPr>
          <p:cNvPr id="3" name="Marcador de texto 2"/>
          <p:cNvSpPr>
            <a:spLocks noGrp="1"/>
          </p:cNvSpPr>
          <p:nvPr>
            <p:ph type="body" idx="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1CDAC02B-15AF-40DB-A78E-9677C23EF852}" type="datetime1">
              <a:rPr lang="es-ES" noProof="0" smtClean="0"/>
              <a:t>16/08/2021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 tarjeta de nombre">
    <p:spTree>
      <p:nvGrpSpPr>
        <p:cNvPr id="1" name=""/>
        <p:cNvGrpSpPr/>
        <p:nvPr/>
      </p:nvGrpSpPr>
      <p:grpSpPr>
        <a:xfrm>
          <a:off x="0" y="0"/>
          <a:ext cx="0" cy="0"/>
          <a:chOff x="0" y="0"/>
          <a:chExt cx="0" cy="0"/>
        </a:xfrm>
      </p:grpSpPr>
      <p:pic>
        <p:nvPicPr>
          <p:cNvPr id="11" name="Imagen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Cuadro de texto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14" name="Cuadro de texto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16" name="Título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es-ES" noProof="0"/>
              <a:t>Haga clic para modificar el estilo de título del patrón</a:t>
            </a:r>
          </a:p>
        </p:txBody>
      </p:sp>
      <p:sp>
        <p:nvSpPr>
          <p:cNvPr id="10" name="Marcador de texto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es-ES" noProof="0"/>
              <a:t>Haga clic para modificar los estilos de texto del patrón</a:t>
            </a:r>
          </a:p>
        </p:txBody>
      </p:sp>
      <p:sp>
        <p:nvSpPr>
          <p:cNvPr id="3" name="Marcador de texto 2"/>
          <p:cNvSpPr>
            <a:spLocks noGrp="1"/>
          </p:cNvSpPr>
          <p:nvPr>
            <p:ph type="body" idx="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0997ED2E-8AB4-4486-B773-81F17762DC00}" type="datetime1">
              <a:rPr lang="es-ES" noProof="0" smtClean="0"/>
              <a:t>16/08/2021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es-ES" noProof="0"/>
              <a:t>Haga clic para modificar el estilo de título del patrón</a:t>
            </a:r>
          </a:p>
        </p:txBody>
      </p:sp>
      <p:sp>
        <p:nvSpPr>
          <p:cNvPr id="10" name="Marcador de texto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es-ES" noProof="0"/>
              <a:t>Haga clic para modificar los estilos de texto del patrón</a:t>
            </a:r>
          </a:p>
        </p:txBody>
      </p:sp>
      <p:sp>
        <p:nvSpPr>
          <p:cNvPr id="3" name="Marcador de texto 2"/>
          <p:cNvSpPr>
            <a:spLocks noGrp="1"/>
          </p:cNvSpPr>
          <p:nvPr>
            <p:ph type="body" idx="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A7503A7A-958F-4085-840D-2FB330D9A425}" type="datetime1">
              <a:rPr lang="es-ES" noProof="0" smtClean="0"/>
              <a:t>16/08/2021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0EA539BC-F7AB-4900-B88D-D155A24E8D34}" type="datetime1">
              <a:rPr lang="es-ES" noProof="0" smtClean="0"/>
              <a:t>16/08/2021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
        <p:nvSpPr>
          <p:cNvPr id="8" name="Título 1"/>
          <p:cNvSpPr>
            <a:spLocks noGrp="1"/>
          </p:cNvSpPr>
          <p:nvPr>
            <p:ph type="title"/>
          </p:nvPr>
        </p:nvSpPr>
        <p:spPr>
          <a:xfrm>
            <a:off x="685801" y="609600"/>
            <a:ext cx="10131425" cy="1456267"/>
          </a:xfrm>
        </p:spPr>
        <p:txBody>
          <a:bodyPr rtlCol="0"/>
          <a:lstStyle/>
          <a:p>
            <a:pPr rtl="0"/>
            <a:r>
              <a:rPr lang="es-ES" noProof="0"/>
              <a:t>Haga clic para modificar el estilo de título del patrón</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vertical 1"/>
          <p:cNvSpPr>
            <a:spLocks noGrp="1"/>
          </p:cNvSpPr>
          <p:nvPr>
            <p:ph type="title" orient="vert"/>
          </p:nvPr>
        </p:nvSpPr>
        <p:spPr>
          <a:xfrm>
            <a:off x="8658675" y="609599"/>
            <a:ext cx="2158552"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685800" y="609600"/>
            <a:ext cx="7832116" cy="5181600"/>
          </a:xfrm>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99D6D118-F5FE-4AC0-9CE2-D696CD09C489}" type="datetime1">
              <a:rPr lang="es-ES" noProof="0" smtClean="0"/>
              <a:t>16/08/2021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nchor="ct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1F2F758C-03CF-4D4B-BB92-D7062D1B17A3}" type="datetime1">
              <a:rPr lang="es-ES" noProof="0" smtClean="0"/>
              <a:t>16/08/2021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spTree>
      <p:nvGrpSpPr>
        <p:cNvPr id="1" name=""/>
        <p:cNvGrpSpPr/>
        <p:nvPr/>
      </p:nvGrpSpPr>
      <p:grpSpPr>
        <a:xfrm>
          <a:off x="0" y="0"/>
          <a:ext cx="0" cy="0"/>
          <a:chOff x="0" y="0"/>
          <a:chExt cx="0" cy="0"/>
        </a:xfrm>
      </p:grpSpPr>
      <p:pic>
        <p:nvPicPr>
          <p:cNvPr id="7" name="Imagen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3308581"/>
            <a:ext cx="10131427" cy="1468800"/>
          </a:xfrm>
        </p:spPr>
        <p:txBody>
          <a:bodyPr rtlCol="0" anchor="b"/>
          <a:lstStyle>
            <a:lvl1pPr algn="l">
              <a:defRPr sz="4000" b="0" cap="all"/>
            </a:lvl1pPr>
          </a:lstStyle>
          <a:p>
            <a:pPr rtl="0"/>
            <a:r>
              <a:rPr lang="es-ES" noProof="0"/>
              <a:t>Haga clic para modificar el estilo de título del patrón</a:t>
            </a:r>
          </a:p>
        </p:txBody>
      </p:sp>
      <p:sp>
        <p:nvSpPr>
          <p:cNvPr id="3" name="Marcador de texto 2"/>
          <p:cNvSpPr>
            <a:spLocks noGrp="1"/>
          </p:cNvSpPr>
          <p:nvPr>
            <p:ph type="body" idx="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2911C207-F061-4DD9-B328-8D519DB656ED}" type="datetime1">
              <a:rPr lang="es-ES" noProof="0" smtClean="0"/>
              <a:t>16/08/2021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685802" y="2142067"/>
            <a:ext cx="4995334" cy="3649134"/>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5821895" y="2142067"/>
            <a:ext cx="4995332" cy="3649133"/>
          </a:xfrm>
        </p:spPr>
        <p:txBody>
          <a:bodyPr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262FBABA-DEAA-4A02-BC77-32A1622D4B09}" type="datetime1">
              <a:rPr lang="es-ES" noProof="0" smtClean="0"/>
              <a:t>16/08/2021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texto 2"/>
          <p:cNvSpPr>
            <a:spLocks noGrp="1"/>
          </p:cNvSpPr>
          <p:nvPr>
            <p:ph type="body" idx="1" hasCustomPrompt="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DEL TEXTO MAESTRO</a:t>
            </a:r>
          </a:p>
        </p:txBody>
      </p:sp>
      <p:sp>
        <p:nvSpPr>
          <p:cNvPr id="4" name="Marcador de contenido 3"/>
          <p:cNvSpPr>
            <a:spLocks noGrp="1"/>
          </p:cNvSpPr>
          <p:nvPr>
            <p:ph sz="half" idx="2"/>
          </p:nvPr>
        </p:nvSpPr>
        <p:spPr>
          <a:xfrm>
            <a:off x="685801" y="2870201"/>
            <a:ext cx="4996923" cy="2920998"/>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hasCustomPrompt="1"/>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DEL TEXTO MAESTRO</a:t>
            </a:r>
          </a:p>
        </p:txBody>
      </p:sp>
      <p:sp>
        <p:nvSpPr>
          <p:cNvPr id="6" name="Marcador de contenido 5"/>
          <p:cNvSpPr>
            <a:spLocks noGrp="1"/>
          </p:cNvSpPr>
          <p:nvPr>
            <p:ph sz="quarter" idx="4"/>
          </p:nvPr>
        </p:nvSpPr>
        <p:spPr>
          <a:xfrm>
            <a:off x="5823483" y="2870201"/>
            <a:ext cx="4995334" cy="2920998"/>
          </a:xfrm>
        </p:spPr>
        <p:txBody>
          <a:bodyPr rtlCol="0" anchor="t">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685A67F2-8FBE-4BF6-A721-71B44C61F69C}" type="datetime1">
              <a:rPr lang="es-ES" noProof="0" smtClean="0"/>
              <a:pPr rtl="0"/>
              <a:t>16/08/2021</a:t>
            </a:fld>
            <a:r>
              <a:rPr lang="es-ES" noProof="0"/>
              <a:t>9/11/2014</a:t>
            </a:r>
            <a:fld id="{B61BEF0D-F0BB-DE4B-95CE-6DB70DBA9567}" type="datetimeFigureOut">
              <a:rPr lang="es-ES" noProof="0" smtClean="0"/>
              <a:pPr rtl="0"/>
              <a:t>16/08/2021</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D57F1E4F-1CFF-5643-939E-217C01CDF565}" type="slidenum">
              <a:rPr lang="es-ES" noProof="0" smtClean="0"/>
              <a:pPr rtl="0"/>
              <a:t>‹#›</a:t>
            </a:fld>
            <a:r>
              <a:rPr lang="es-ES" noProof="0"/>
              <a:t>‹n.º›</a:t>
            </a:r>
            <a:fld id="{D57F1E4F-1CFF-5643-939E-217C01CDF565}" type="slidenum">
              <a:rPr lang="es-ES" noProof="0" smtClean="0"/>
              <a:pPr rtl="0"/>
              <a:t>‹#›</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D067B964-F9D2-4E49-B097-4883D088B82F}" type="datetime1">
              <a:rPr lang="es-ES" noProof="0" smtClean="0"/>
              <a:t>16/08/2021</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Marcador de fecha 1"/>
          <p:cNvSpPr>
            <a:spLocks noGrp="1"/>
          </p:cNvSpPr>
          <p:nvPr>
            <p:ph type="dt" sz="half" idx="10"/>
          </p:nvPr>
        </p:nvSpPr>
        <p:spPr/>
        <p:txBody>
          <a:bodyPr rtlCol="0"/>
          <a:lstStyle/>
          <a:p>
            <a:pPr rtl="0"/>
            <a:fld id="{1C9561CC-DD08-4D3E-8BA8-58059C22C95F}" type="datetime1">
              <a:rPr lang="es-ES" noProof="0" smtClean="0"/>
              <a:t>16/08/2021</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es-ES" noProof="0"/>
              <a:t>Haga clic para modificar el estilo de título del patrón</a:t>
            </a:r>
          </a:p>
        </p:txBody>
      </p:sp>
      <p:sp>
        <p:nvSpPr>
          <p:cNvPr id="3" name="Marcador de contenido 2"/>
          <p:cNvSpPr>
            <a:spLocks noGrp="1"/>
          </p:cNvSpPr>
          <p:nvPr>
            <p:ph idx="1"/>
          </p:nvPr>
        </p:nvSpPr>
        <p:spPr>
          <a:xfrm>
            <a:off x="4648201" y="609601"/>
            <a:ext cx="6169026" cy="5181600"/>
          </a:xfrm>
        </p:spPr>
        <p:txBody>
          <a:bodyPr rtlCol="0" anchor="ctr">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337330A9-4463-4595-9ADF-618E813C2AEB}" type="datetime1">
              <a:rPr lang="es-ES" noProof="0" smtClean="0"/>
              <a:t>16/08/2021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es-ES" noProof="0"/>
              <a:t>Haga clic para modificar el estilo de título del patrón</a:t>
            </a:r>
          </a:p>
        </p:txBody>
      </p:sp>
      <p:sp>
        <p:nvSpPr>
          <p:cNvPr id="14" name="Marcador de posición de imagen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s-ES" noProof="0"/>
              <a:t>Haga clic en el icono para agregar una imagen</a:t>
            </a:r>
          </a:p>
        </p:txBody>
      </p:sp>
      <p:sp>
        <p:nvSpPr>
          <p:cNvPr id="4" name="Marcador de texto 3"/>
          <p:cNvSpPr>
            <a:spLocks noGrp="1"/>
          </p:cNvSpPr>
          <p:nvPr>
            <p:ph type="body" sz="half" idx="2"/>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0CA0BD63-847E-48A9-A638-E240B958AFD1}" type="datetime1">
              <a:rPr lang="es-ES" noProof="0" smtClean="0"/>
              <a:t>16/08/2021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p:txBody>
          <a:bodyPr rtlCol="0"/>
          <a:lstStyle/>
          <a:p>
            <a:pPr rtl="0"/>
            <a:fld id="{D57F1E4F-1CFF-5643-939E-217C01CDF565}" type="slidenum">
              <a:rPr lang="es-ES" noProof="0" smtClean="0"/>
              <a:pPr rtl="0"/>
              <a:t>‹#›</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BFA98746-8AB5-43E1-A814-2E7C663CD4BD}" type="datetime1">
              <a:rPr lang="es-ES" noProof="0" smtClean="0"/>
              <a:t>16/08/2021</a:t>
            </a:fld>
            <a:endParaRPr lang="es-ES" noProof="0"/>
          </a:p>
        </p:txBody>
      </p:sp>
      <p:sp>
        <p:nvSpPr>
          <p:cNvPr id="5" name="Marcador de pie de página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es-ES" noProof="0"/>
          </a:p>
        </p:txBody>
      </p:sp>
      <p:sp>
        <p:nvSpPr>
          <p:cNvPr id="6" name="Marcador de número de diapositiva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D57F1E4F-1CFF-5643-939E-217C01CDF565}" type="slidenum">
              <a:rPr lang="es-ES" noProof="0" smtClean="0"/>
              <a:pPr rtl="0"/>
              <a:t>‹#›</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nyu-dataservices.github.io/Intro-Git-GitHub/" TargetMode="External"/><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wiki.macke.it/doku.php/se/scrum" TargetMode="External"/><Relationship Id="rId5" Type="http://schemas.openxmlformats.org/officeDocument/2006/relationships/image" Target="../media/image14.png"/><Relationship Id="rId4" Type="http://schemas.openxmlformats.org/officeDocument/2006/relationships/hyperlink" Target="https://www.finsmes.com/2020/06/clickup-raises-35m-in-series-a-funding.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clavesliderazgoresponsable.blogspot.com/2014/10/como-dirigir-reuniones-i.html" TargetMode="External"/><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elblogdelbeto.com/introduccion-a-mongo-db/" TargetMode="External"/><Relationship Id="rId3" Type="http://schemas.openxmlformats.org/officeDocument/2006/relationships/image" Target="../media/image17.jpeg"/><Relationship Id="rId7"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feedproxy.google.com/~r/9lesson/~3/Xv_gnSTdtCU/getting-started-with-react-native.html" TargetMode="External"/><Relationship Id="rId5" Type="http://schemas.openxmlformats.org/officeDocument/2006/relationships/image" Target="../media/image18.png"/><Relationship Id="rId4" Type="http://schemas.openxmlformats.org/officeDocument/2006/relationships/hyperlink" Target="https://www.freesion.com/article/6760103137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4307456" y="1116003"/>
            <a:ext cx="7197726" cy="2421464"/>
          </a:xfrm>
        </p:spPr>
        <p:txBody>
          <a:bodyPr rtlCol="0"/>
          <a:lstStyle/>
          <a:p>
            <a:r>
              <a:rPr lang="es-ES">
                <a:cs typeface="Calibri Light"/>
              </a:rPr>
              <a:t>Proyecto</a:t>
            </a:r>
            <a:br>
              <a:rPr lang="es-ES">
                <a:cs typeface="Calibri Light"/>
              </a:rPr>
            </a:br>
            <a:r>
              <a:rPr lang="es-ES">
                <a:cs typeface="Calibri Light"/>
              </a:rPr>
              <a:t>Ingeniería de software </a:t>
            </a:r>
            <a:r>
              <a:rPr lang="es-ES" err="1">
                <a:cs typeface="Calibri Light" panose="020F0302020204030204"/>
              </a:rPr>
              <a:t>ii</a:t>
            </a:r>
            <a:endParaRPr lang="es-ES">
              <a:cs typeface="Calibri Light" panose="020F0302020204030204"/>
            </a:endParaRPr>
          </a:p>
        </p:txBody>
      </p:sp>
      <p:sp>
        <p:nvSpPr>
          <p:cNvPr id="3" name="Subtítulo 2"/>
          <p:cNvSpPr>
            <a:spLocks noGrp="1"/>
          </p:cNvSpPr>
          <p:nvPr>
            <p:ph type="subTitle" idx="1"/>
          </p:nvPr>
        </p:nvSpPr>
        <p:spPr>
          <a:xfrm>
            <a:off x="4235568" y="4658902"/>
            <a:ext cx="7197726" cy="1405467"/>
          </a:xfrm>
        </p:spPr>
        <p:txBody>
          <a:bodyPr rtlCol="0">
            <a:normAutofit/>
          </a:bodyPr>
          <a:lstStyle/>
          <a:p>
            <a:pPr rtl="0"/>
            <a:r>
              <a:rPr lang="es-ES" sz="2800" b="1">
                <a:cs typeface="Calibri"/>
              </a:rPr>
              <a:t>GRUPO </a:t>
            </a:r>
            <a:r>
              <a:rPr lang="es-ES" sz="2800" b="1" err="1">
                <a:cs typeface="Calibri"/>
              </a:rPr>
              <a:t>mastercode</a:t>
            </a:r>
            <a:endParaRPr lang="es-ES" sz="2800" b="1"/>
          </a:p>
        </p:txBody>
      </p:sp>
    </p:spTree>
    <p:extLst>
      <p:ext uri="{BB962C8B-B14F-4D97-AF65-F5344CB8AC3E}">
        <p14:creationId xmlns:p14="http://schemas.microsoft.com/office/powerpoint/2010/main" val="252659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1AF72-3D74-44E3-B799-1A4F409C1F6E}"/>
              </a:ext>
            </a:extLst>
          </p:cNvPr>
          <p:cNvSpPr>
            <a:spLocks noGrp="1"/>
          </p:cNvSpPr>
          <p:nvPr>
            <p:ph type="ctrTitle"/>
          </p:nvPr>
        </p:nvSpPr>
        <p:spPr>
          <a:xfrm>
            <a:off x="1381159" y="605957"/>
            <a:ext cx="9792002" cy="1192031"/>
          </a:xfrm>
        </p:spPr>
        <p:txBody>
          <a:bodyPr>
            <a:normAutofit/>
          </a:bodyPr>
          <a:lstStyle/>
          <a:p>
            <a:pPr algn="ctr"/>
            <a:r>
              <a:rPr lang="es-ES">
                <a:cs typeface="Calibri Light" panose="020F0302020204030204"/>
              </a:rPr>
              <a:t>Arquitectura y herramientas.</a:t>
            </a:r>
          </a:p>
        </p:txBody>
      </p:sp>
      <p:pic>
        <p:nvPicPr>
          <p:cNvPr id="4" name="Imagen 4" descr="Diagrama&#10;&#10;Descripción generada automáticamente">
            <a:extLst>
              <a:ext uri="{FF2B5EF4-FFF2-40B4-BE49-F238E27FC236}">
                <a16:creationId xmlns:a16="http://schemas.microsoft.com/office/drawing/2014/main" id="{C1079366-4C55-42AF-BD35-54ED5F60D961}"/>
              </a:ext>
            </a:extLst>
          </p:cNvPr>
          <p:cNvPicPr>
            <a:picLocks noChangeAspect="1"/>
          </p:cNvPicPr>
          <p:nvPr/>
        </p:nvPicPr>
        <p:blipFill>
          <a:blip r:embed="rId3"/>
          <a:stretch>
            <a:fillRect/>
          </a:stretch>
        </p:blipFill>
        <p:spPr>
          <a:xfrm>
            <a:off x="612475" y="2149151"/>
            <a:ext cx="11125199" cy="4270603"/>
          </a:xfrm>
          <a:prstGeom prst="rect">
            <a:avLst/>
          </a:prstGeom>
        </p:spPr>
      </p:pic>
    </p:spTree>
    <p:extLst>
      <p:ext uri="{BB962C8B-B14F-4D97-AF65-F5344CB8AC3E}">
        <p14:creationId xmlns:p14="http://schemas.microsoft.com/office/powerpoint/2010/main" val="27841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1AF72-3D74-44E3-B799-1A4F409C1F6E}"/>
              </a:ext>
            </a:extLst>
          </p:cNvPr>
          <p:cNvSpPr>
            <a:spLocks noGrp="1"/>
          </p:cNvSpPr>
          <p:nvPr>
            <p:ph type="ctrTitle"/>
          </p:nvPr>
        </p:nvSpPr>
        <p:spPr>
          <a:xfrm>
            <a:off x="138023" y="569662"/>
            <a:ext cx="11927875" cy="1314408"/>
          </a:xfrm>
        </p:spPr>
        <p:txBody>
          <a:bodyPr/>
          <a:lstStyle/>
          <a:p>
            <a:pPr algn="ctr"/>
            <a:r>
              <a:rPr lang="es-ES">
                <a:cs typeface="Calibri Light" panose="020F0302020204030204"/>
              </a:rPr>
              <a:t>Criterios de aceptación</a:t>
            </a:r>
          </a:p>
        </p:txBody>
      </p:sp>
      <p:sp>
        <p:nvSpPr>
          <p:cNvPr id="6" name="Subtítulo 5">
            <a:extLst>
              <a:ext uri="{FF2B5EF4-FFF2-40B4-BE49-F238E27FC236}">
                <a16:creationId xmlns:a16="http://schemas.microsoft.com/office/drawing/2014/main" id="{A2CB96F0-7F21-490A-A6C0-4CADDEA46A4F}"/>
              </a:ext>
            </a:extLst>
          </p:cNvPr>
          <p:cNvSpPr>
            <a:spLocks noGrp="1"/>
          </p:cNvSpPr>
          <p:nvPr>
            <p:ph type="subTitle" idx="1"/>
          </p:nvPr>
        </p:nvSpPr>
        <p:spPr/>
        <p:txBody>
          <a:bodyPr/>
          <a:lstStyle/>
          <a:p>
            <a:endParaRPr lang="es-EC"/>
          </a:p>
        </p:txBody>
      </p:sp>
      <p:pic>
        <p:nvPicPr>
          <p:cNvPr id="8" name="Imagen 7" descr="Tabla&#10;&#10;Descripción generada automáticamente con confianza baja">
            <a:extLst>
              <a:ext uri="{FF2B5EF4-FFF2-40B4-BE49-F238E27FC236}">
                <a16:creationId xmlns:a16="http://schemas.microsoft.com/office/drawing/2014/main" id="{C3BB3F2D-B208-4906-9625-9EF710BB24A4}"/>
              </a:ext>
            </a:extLst>
          </p:cNvPr>
          <p:cNvPicPr>
            <a:picLocks noChangeAspect="1"/>
          </p:cNvPicPr>
          <p:nvPr/>
        </p:nvPicPr>
        <p:blipFill>
          <a:blip r:embed="rId2"/>
          <a:stretch>
            <a:fillRect/>
          </a:stretch>
        </p:blipFill>
        <p:spPr>
          <a:xfrm>
            <a:off x="1090612" y="1853573"/>
            <a:ext cx="5195888" cy="2254021"/>
          </a:xfrm>
          <a:prstGeom prst="rect">
            <a:avLst/>
          </a:prstGeom>
        </p:spPr>
      </p:pic>
      <p:pic>
        <p:nvPicPr>
          <p:cNvPr id="10" name="Imagen 9" descr="Tabla&#10;&#10;Descripción generada automáticamente">
            <a:extLst>
              <a:ext uri="{FF2B5EF4-FFF2-40B4-BE49-F238E27FC236}">
                <a16:creationId xmlns:a16="http://schemas.microsoft.com/office/drawing/2014/main" id="{8F219D05-8757-4D8A-8DB0-7053D2350165}"/>
              </a:ext>
            </a:extLst>
          </p:cNvPr>
          <p:cNvPicPr>
            <a:picLocks noChangeAspect="1"/>
          </p:cNvPicPr>
          <p:nvPr/>
        </p:nvPicPr>
        <p:blipFill>
          <a:blip r:embed="rId3"/>
          <a:stretch>
            <a:fillRect/>
          </a:stretch>
        </p:blipFill>
        <p:spPr>
          <a:xfrm>
            <a:off x="6871237" y="1853573"/>
            <a:ext cx="4600575" cy="1857375"/>
          </a:xfrm>
          <a:prstGeom prst="rect">
            <a:avLst/>
          </a:prstGeom>
        </p:spPr>
      </p:pic>
      <p:pic>
        <p:nvPicPr>
          <p:cNvPr id="12" name="Imagen 11" descr="Tabla&#10;&#10;Descripción generada automáticamente">
            <a:extLst>
              <a:ext uri="{FF2B5EF4-FFF2-40B4-BE49-F238E27FC236}">
                <a16:creationId xmlns:a16="http://schemas.microsoft.com/office/drawing/2014/main" id="{FEA74B63-3B6B-4907-ABC1-EADC1B4C1935}"/>
              </a:ext>
            </a:extLst>
          </p:cNvPr>
          <p:cNvPicPr>
            <a:picLocks noChangeAspect="1"/>
          </p:cNvPicPr>
          <p:nvPr/>
        </p:nvPicPr>
        <p:blipFill>
          <a:blip r:embed="rId4"/>
          <a:stretch>
            <a:fillRect/>
          </a:stretch>
        </p:blipFill>
        <p:spPr>
          <a:xfrm>
            <a:off x="1781175" y="4373813"/>
            <a:ext cx="1543050" cy="1914525"/>
          </a:xfrm>
          <a:prstGeom prst="rect">
            <a:avLst/>
          </a:prstGeom>
        </p:spPr>
      </p:pic>
      <p:pic>
        <p:nvPicPr>
          <p:cNvPr id="14" name="Imagen 13" descr="Tabla&#10;&#10;Descripción generada automáticamente con confianza baja">
            <a:extLst>
              <a:ext uri="{FF2B5EF4-FFF2-40B4-BE49-F238E27FC236}">
                <a16:creationId xmlns:a16="http://schemas.microsoft.com/office/drawing/2014/main" id="{13AAB46A-328E-44D1-AEC5-28CBD5C57E1F}"/>
              </a:ext>
            </a:extLst>
          </p:cNvPr>
          <p:cNvPicPr>
            <a:picLocks noChangeAspect="1"/>
          </p:cNvPicPr>
          <p:nvPr/>
        </p:nvPicPr>
        <p:blipFill>
          <a:blip r:embed="rId5"/>
          <a:stretch>
            <a:fillRect/>
          </a:stretch>
        </p:blipFill>
        <p:spPr>
          <a:xfrm>
            <a:off x="4600575" y="4464300"/>
            <a:ext cx="1247775" cy="1733550"/>
          </a:xfrm>
          <a:prstGeom prst="rect">
            <a:avLst/>
          </a:prstGeom>
        </p:spPr>
      </p:pic>
    </p:spTree>
    <p:extLst>
      <p:ext uri="{BB962C8B-B14F-4D97-AF65-F5344CB8AC3E}">
        <p14:creationId xmlns:p14="http://schemas.microsoft.com/office/powerpoint/2010/main" val="604137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1AF72-3D74-44E3-B799-1A4F409C1F6E}"/>
              </a:ext>
            </a:extLst>
          </p:cNvPr>
          <p:cNvSpPr>
            <a:spLocks noGrp="1"/>
          </p:cNvSpPr>
          <p:nvPr>
            <p:ph type="ctrTitle"/>
          </p:nvPr>
        </p:nvSpPr>
        <p:spPr>
          <a:xfrm>
            <a:off x="138023" y="569662"/>
            <a:ext cx="11927875" cy="1314408"/>
          </a:xfrm>
        </p:spPr>
        <p:txBody>
          <a:bodyPr/>
          <a:lstStyle/>
          <a:p>
            <a:pPr algn="ctr"/>
            <a:r>
              <a:rPr lang="es-ES">
                <a:cs typeface="Calibri Light" panose="020F0302020204030204"/>
              </a:rPr>
              <a:t>Pruebas con el usuario</a:t>
            </a:r>
          </a:p>
        </p:txBody>
      </p:sp>
      <p:sp>
        <p:nvSpPr>
          <p:cNvPr id="6" name="Subtítulo 5">
            <a:extLst>
              <a:ext uri="{FF2B5EF4-FFF2-40B4-BE49-F238E27FC236}">
                <a16:creationId xmlns:a16="http://schemas.microsoft.com/office/drawing/2014/main" id="{D57F0A7F-FD19-4DE1-8374-BB436B502987}"/>
              </a:ext>
            </a:extLst>
          </p:cNvPr>
          <p:cNvSpPr>
            <a:spLocks noGrp="1"/>
          </p:cNvSpPr>
          <p:nvPr>
            <p:ph type="subTitle" idx="1"/>
          </p:nvPr>
        </p:nvSpPr>
        <p:spPr/>
        <p:txBody>
          <a:bodyPr/>
          <a:lstStyle/>
          <a:p>
            <a:endParaRPr lang="es-ES"/>
          </a:p>
        </p:txBody>
      </p:sp>
    </p:spTree>
    <p:extLst>
      <p:ext uri="{BB962C8B-B14F-4D97-AF65-F5344CB8AC3E}">
        <p14:creationId xmlns:p14="http://schemas.microsoft.com/office/powerpoint/2010/main" val="93869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199221F-6662-4B53-A219-D9116A81E6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ítulo 1">
            <a:extLst>
              <a:ext uri="{FF2B5EF4-FFF2-40B4-BE49-F238E27FC236}">
                <a16:creationId xmlns:a16="http://schemas.microsoft.com/office/drawing/2014/main" id="{25A0C8F7-703C-4418-AEEC-E1B9671C662E}"/>
              </a:ext>
            </a:extLst>
          </p:cNvPr>
          <p:cNvSpPr>
            <a:spLocks noGrp="1"/>
          </p:cNvSpPr>
          <p:nvPr>
            <p:ph type="title"/>
          </p:nvPr>
        </p:nvSpPr>
        <p:spPr>
          <a:xfrm>
            <a:off x="566096" y="2205185"/>
            <a:ext cx="4529422" cy="2601011"/>
          </a:xfrm>
        </p:spPr>
        <p:txBody>
          <a:bodyPr vert="horz" lIns="91440" tIns="45720" rIns="91440" bIns="45720" rtlCol="0" anchor="b">
            <a:normAutofit/>
          </a:bodyPr>
          <a:lstStyle/>
          <a:p>
            <a:r>
              <a:rPr lang="en-US" sz="4800"/>
              <a:t>E40 </a:t>
            </a:r>
            <a:r>
              <a:rPr lang="en-US" sz="4800" err="1"/>
              <a:t>autolavado</a:t>
            </a:r>
            <a:endParaRPr lang="en-US" sz="4800"/>
          </a:p>
        </p:txBody>
      </p:sp>
      <p:sp>
        <p:nvSpPr>
          <p:cNvPr id="3" name="Marcador de texto 2">
            <a:extLst>
              <a:ext uri="{FF2B5EF4-FFF2-40B4-BE49-F238E27FC236}">
                <a16:creationId xmlns:a16="http://schemas.microsoft.com/office/drawing/2014/main" id="{BDF7B172-39A1-479C-987A-EA42A0F42E85}"/>
              </a:ext>
            </a:extLst>
          </p:cNvPr>
          <p:cNvSpPr>
            <a:spLocks noGrp="1"/>
          </p:cNvSpPr>
          <p:nvPr>
            <p:ph type="body" idx="1"/>
          </p:nvPr>
        </p:nvSpPr>
        <p:spPr>
          <a:xfrm>
            <a:off x="486877" y="4851397"/>
            <a:ext cx="4529422" cy="1258993"/>
          </a:xfrm>
        </p:spPr>
        <p:txBody>
          <a:bodyPr vert="horz" lIns="91440" tIns="45720" rIns="91440" bIns="45720" rtlCol="0" anchor="t">
            <a:normAutofit/>
          </a:bodyPr>
          <a:lstStyle/>
          <a:p>
            <a:pPr>
              <a:lnSpc>
                <a:spcPct val="90000"/>
              </a:lnSpc>
            </a:pPr>
            <a:r>
              <a:rPr lang="en-US" sz="1400" err="1"/>
              <a:t>Empresa</a:t>
            </a:r>
            <a:r>
              <a:rPr lang="en-US" sz="1400"/>
              <a:t> </a:t>
            </a:r>
            <a:r>
              <a:rPr lang="en-US" sz="1400" err="1"/>
              <a:t>dedicada</a:t>
            </a:r>
            <a:r>
              <a:rPr lang="en-US" sz="1400"/>
              <a:t> al </a:t>
            </a:r>
            <a:r>
              <a:rPr lang="en-US" sz="1400" err="1"/>
              <a:t>servicio</a:t>
            </a:r>
            <a:r>
              <a:rPr lang="en-US" sz="1400"/>
              <a:t> de </a:t>
            </a:r>
            <a:r>
              <a:rPr lang="en-US" sz="1400" err="1"/>
              <a:t>lavado</a:t>
            </a:r>
            <a:r>
              <a:rPr lang="en-US" sz="1400"/>
              <a:t> de </a:t>
            </a:r>
            <a:r>
              <a:rPr lang="en-US" sz="1400" err="1"/>
              <a:t>distintos</a:t>
            </a:r>
            <a:r>
              <a:rPr lang="en-US" sz="1400"/>
              <a:t> </a:t>
            </a:r>
            <a:r>
              <a:rPr lang="en-US" sz="1400" err="1"/>
              <a:t>tipos</a:t>
            </a:r>
            <a:r>
              <a:rPr lang="en-US" sz="1400"/>
              <a:t> de </a:t>
            </a:r>
            <a:r>
              <a:rPr lang="en-US" sz="1400" err="1"/>
              <a:t>vehiculos</a:t>
            </a:r>
            <a:r>
              <a:rPr lang="en-US" sz="1400"/>
              <a:t>, </a:t>
            </a:r>
            <a:r>
              <a:rPr lang="en-US" sz="1400" err="1"/>
              <a:t>como</a:t>
            </a:r>
            <a:r>
              <a:rPr lang="en-US" sz="1400"/>
              <a:t> lo son </a:t>
            </a:r>
            <a:r>
              <a:rPr lang="en-US" sz="1400" err="1"/>
              <a:t>automoviles</a:t>
            </a:r>
            <a:r>
              <a:rPr lang="en-US" sz="1400"/>
              <a:t>, </a:t>
            </a:r>
            <a:r>
              <a:rPr lang="en-US" sz="1400" err="1"/>
              <a:t>motos</a:t>
            </a:r>
            <a:r>
              <a:rPr lang="en-US" sz="1400"/>
              <a:t>, trailer, bus, entre </a:t>
            </a:r>
            <a:r>
              <a:rPr lang="en-US" sz="1400" err="1"/>
              <a:t>otros</a:t>
            </a:r>
            <a:r>
              <a:rPr lang="en-US" sz="1400"/>
              <a:t>. Tiene 5 </a:t>
            </a:r>
            <a:r>
              <a:rPr lang="en-US" sz="1400" err="1"/>
              <a:t>años</a:t>
            </a:r>
            <a:r>
              <a:rPr lang="en-US" sz="1400"/>
              <a:t> </a:t>
            </a:r>
            <a:r>
              <a:rPr lang="en-US" sz="1400" err="1"/>
              <a:t>en</a:t>
            </a:r>
            <a:r>
              <a:rPr lang="en-US" sz="1400"/>
              <a:t> </a:t>
            </a:r>
            <a:r>
              <a:rPr lang="en-US" sz="1400" err="1"/>
              <a:t>el</a:t>
            </a:r>
            <a:r>
              <a:rPr lang="en-US" sz="1400"/>
              <a:t> </a:t>
            </a:r>
            <a:r>
              <a:rPr lang="en-US" sz="1400" err="1"/>
              <a:t>negocio</a:t>
            </a:r>
            <a:r>
              <a:rPr lang="en-US" sz="1400"/>
              <a:t> del </a:t>
            </a:r>
            <a:r>
              <a:rPr lang="en-US" sz="1400" err="1"/>
              <a:t>lavado</a:t>
            </a:r>
            <a:r>
              <a:rPr lang="en-US" sz="1400"/>
              <a:t> de </a:t>
            </a:r>
            <a:r>
              <a:rPr lang="en-US" sz="1400" err="1"/>
              <a:t>automotores</a:t>
            </a:r>
            <a:r>
              <a:rPr lang="en-US" sz="1400"/>
              <a:t> y </a:t>
            </a:r>
            <a:r>
              <a:rPr lang="en-US" sz="1400" err="1"/>
              <a:t>venta</a:t>
            </a:r>
            <a:r>
              <a:rPr lang="en-US" sz="1400"/>
              <a:t> de </a:t>
            </a:r>
            <a:r>
              <a:rPr lang="en-US" sz="1400" err="1"/>
              <a:t>productos</a:t>
            </a:r>
            <a:r>
              <a:rPr lang="en-US" sz="1400"/>
              <a:t> de </a:t>
            </a:r>
            <a:r>
              <a:rPr lang="en-US" sz="1400" err="1"/>
              <a:t>limpieza</a:t>
            </a:r>
            <a:r>
              <a:rPr lang="en-US" sz="1400"/>
              <a:t> para los </a:t>
            </a:r>
            <a:r>
              <a:rPr lang="en-US" sz="1400" err="1"/>
              <a:t>automotores</a:t>
            </a:r>
            <a:r>
              <a:rPr lang="en-US" sz="1400"/>
              <a:t>. </a:t>
            </a:r>
          </a:p>
        </p:txBody>
      </p:sp>
      <p:grpSp>
        <p:nvGrpSpPr>
          <p:cNvPr id="18" name="Group 17">
            <a:extLst>
              <a:ext uri="{FF2B5EF4-FFF2-40B4-BE49-F238E27FC236}">
                <a16:creationId xmlns:a16="http://schemas.microsoft.com/office/drawing/2014/main" id="{6961C656-D0CD-4F0C-8B2F-250DEEC5D8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4A4F0089-716A-4D93-BB65-C5FAF0F16C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A1CA8F-0E78-4D73-812B-37C13E74B6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F2258E-1EBC-438A-9D94-F3456E9BEA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9DE93A-1952-48AD-A77A-4B1D336516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A388A70-F2CF-4FB9-873A-AA89060D81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0E4BF3-4119-419A-AB81-5E67B6650B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AE87E9-F83A-4FE6-9AF0-CD9A67FF6D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7C5A2FA-8277-4FBF-B1CE-1C501ACCF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F67C58-C1E3-4BF0-93C0-23E01CEFAC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B6223A7-0613-476B-81C7-725F49FBDB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2B9EFBE-D7BF-46B3-A06F-F1D5658852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F0D7108-00F9-49AE-A718-75535FEF8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AEADB1-12F4-4716-903F-D24776F9B4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630279-9BB9-4F52-A3C4-C942BF960E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8232E5A-6625-416D-B79D-921B256C92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E904A9B-3BAC-459A-B0D1-965E8BE141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812341-0921-4145-8F40-FE5E4BC9C6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71A6718-CCF2-42EB-BE11-7D16B245CE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14346F0-7956-4833-822F-03D02550D2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6966460-171F-46B7-B2E5-6D66DCDC57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ADE8900-E1FD-4B88-98F6-AFBD075C7E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9F17952-4000-449C-85E0-DBDA617AB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1D8BA77-E259-40D2-A34A-9AEF9D53616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3635A85-2746-41DD-8E83-76D233F26B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560DBA8-204D-4CCC-951F-1936516A7A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19B7EF6-AA45-44E1-9114-D4293E45C7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49C0768-A08C-4304-809F-33AF643A80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DB2EF4-ED6F-41D6-8095-689EB65FE0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CF77640-1B45-4290-BABC-A07E76A499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944332B-A2D7-442B-9E72-71BC20A110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7033666-D05C-4E06-B944-36116507FD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E81A95D-C3A5-4E87-8F83-41EB30E281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B9799CB-5C3F-413A-9183-0D1232F3CD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64DC019-39AE-4A20-8544-1B6B21CAA2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D5246C6-BF5E-4C5F-974E-A9E6DF57B6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5EBC217-3B01-427A-9E86-D1A021AAEB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41D0CED-630F-4A05-863D-2309BC2233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DDE72B-0B6B-403D-BD15-7E986663DD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BA91514-4CE6-4E6C-826A-8907F4ADF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C83BB3B-668D-4A29-9951-1D1897EF91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01A6CF0-E0E8-4A98-9F3E-93BA6A5D03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D40379F-D14D-4680-8534-2C1C56FC7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781B996-238F-4E60-84D4-0F0817C5AF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80C2320-59EA-4264-9A16-933ECEFC86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B7E823C-A337-4D1A-929B-001B0341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24A2D91-730F-40D2-B4A7-037C2D2358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D8C76FF-7281-4E2B-96DB-0AAC287A8B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7E499F7-4D9A-473F-9765-1CC86CD6AA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2101B7-3564-4714-B515-F972FB59F3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C810BB9-9C36-482B-8757-DB26511F3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062AA65-1B75-4525-8553-D6AB2CF2C5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C1CC30D-63C2-41FE-B1D8-EB9A0885A4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5577C04-26A0-4D63-ABB3-007E70831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30F26A2-3226-44D7-AD46-F89DFD2877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C8F70BA-FED0-40D0-9EC9-8104091A40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8DF8620-6BA0-4F2C-B6A4-976A780FD4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859A18D-D7D0-4648-8658-EECF943FE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4AAAE00-D9DC-423C-9283-E1F05AD677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6463094-F6EA-43D9-8BA6-71BB050250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8AA76B6-FB01-49DB-A087-6CC8B9567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2DB0AAD-1A93-4A67-BC19-74F1848DF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F77EB51-9B08-46FD-ACE1-A642A003AB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0B76FE-398B-4B22-96AF-6D9E3F2B4D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D8FDD0B-0690-4781-A0AC-99A412E2B2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C9986D2-53E1-42E4-A699-01A42F585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C0FC0B0-C307-4B4E-A4B7-C613F3E52DC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9C89640-7B74-4CC8-81D8-87AD2532EC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21DC10F-C56B-48FC-A3BC-7B01EEA37F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2D00AF1-6B4E-4385-B96E-37C23BDAFF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B6ABC4-1495-4B8B-8864-6CD15E3BEA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F695A7-00D6-4194-A92C-D8BEF162C1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EAF7C28-7AA9-403B-8E10-881F17350C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A94E618-5895-4BB9-B001-1C77E8DA6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3679888-9057-455C-9E77-4A8905AE2B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27C0A72-83BD-4E61-8E03-007C8437AE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5194568-FA7E-43D0-8309-E892C94CFC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3C4FF02-C9E1-4930-856D-54AB26E015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43C2DC7-1D81-4E22-8F30-03532FD3CF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98" name="Freeform 5">
            <a:extLst>
              <a:ext uri="{FF2B5EF4-FFF2-40B4-BE49-F238E27FC236}">
                <a16:creationId xmlns:a16="http://schemas.microsoft.com/office/drawing/2014/main" id="{53105B18-A5BC-432B-BF8C-8AE4A6CAF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00" name="Freeform 14">
            <a:extLst>
              <a:ext uri="{FF2B5EF4-FFF2-40B4-BE49-F238E27FC236}">
                <a16:creationId xmlns:a16="http://schemas.microsoft.com/office/drawing/2014/main" id="{EADFC5CF-35E8-450B-B415-0C20E18B8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Un hombre sentado en una camioneta&#10;&#10;Descripción generada automáticamente con confianza baja">
            <a:extLst>
              <a:ext uri="{FF2B5EF4-FFF2-40B4-BE49-F238E27FC236}">
                <a16:creationId xmlns:a16="http://schemas.microsoft.com/office/drawing/2014/main" id="{70B2B50D-5C9E-4C94-9811-6C9628DB053F}"/>
              </a:ext>
            </a:extLst>
          </p:cNvPr>
          <p:cNvPicPr>
            <a:picLocks noChangeAspect="1"/>
          </p:cNvPicPr>
          <p:nvPr/>
        </p:nvPicPr>
        <p:blipFill>
          <a:blip r:embed="rId4"/>
          <a:stretch>
            <a:fillRect/>
          </a:stretch>
        </p:blipFill>
        <p:spPr>
          <a:xfrm>
            <a:off x="6878370" y="1814385"/>
            <a:ext cx="2232916" cy="2048700"/>
          </a:xfrm>
          <a:prstGeom prst="rect">
            <a:avLst/>
          </a:prstGeom>
        </p:spPr>
      </p:pic>
      <p:pic>
        <p:nvPicPr>
          <p:cNvPr id="11" name="Imagen 10" descr="Un grupo de personas en un coche&#10;&#10;Descripción generada automáticamente con confianza media">
            <a:extLst>
              <a:ext uri="{FF2B5EF4-FFF2-40B4-BE49-F238E27FC236}">
                <a16:creationId xmlns:a16="http://schemas.microsoft.com/office/drawing/2014/main" id="{CB1F7B00-45AF-413A-95B8-DD09D6031424}"/>
              </a:ext>
            </a:extLst>
          </p:cNvPr>
          <p:cNvPicPr>
            <a:picLocks noChangeAspect="1"/>
          </p:cNvPicPr>
          <p:nvPr/>
        </p:nvPicPr>
        <p:blipFill rotWithShape="1">
          <a:blip r:embed="rId5"/>
          <a:srcRect b="17071"/>
          <a:stretch/>
        </p:blipFill>
        <p:spPr>
          <a:xfrm>
            <a:off x="9287355" y="1935461"/>
            <a:ext cx="2231136" cy="1804002"/>
          </a:xfrm>
          <a:prstGeom prst="rect">
            <a:avLst/>
          </a:prstGeom>
        </p:spPr>
      </p:pic>
      <p:pic>
        <p:nvPicPr>
          <p:cNvPr id="7" name="Imagen 6" descr="Texto, Calendario&#10;&#10;Descripción generada automáticamente">
            <a:extLst>
              <a:ext uri="{FF2B5EF4-FFF2-40B4-BE49-F238E27FC236}">
                <a16:creationId xmlns:a16="http://schemas.microsoft.com/office/drawing/2014/main" id="{064A4EC7-E960-4206-9474-78E3B110E378}"/>
              </a:ext>
            </a:extLst>
          </p:cNvPr>
          <p:cNvPicPr>
            <a:picLocks noChangeAspect="1"/>
          </p:cNvPicPr>
          <p:nvPr/>
        </p:nvPicPr>
        <p:blipFill>
          <a:blip r:embed="rId6"/>
          <a:stretch>
            <a:fillRect/>
          </a:stretch>
        </p:blipFill>
        <p:spPr>
          <a:xfrm>
            <a:off x="6878369" y="4143179"/>
            <a:ext cx="2232917" cy="2182676"/>
          </a:xfrm>
          <a:prstGeom prst="rect">
            <a:avLst/>
          </a:prstGeom>
        </p:spPr>
      </p:pic>
      <p:pic>
        <p:nvPicPr>
          <p:cNvPr id="5" name="Imagen 4" descr="Logotipo&#10;&#10;Descripción generada automáticamente">
            <a:extLst>
              <a:ext uri="{FF2B5EF4-FFF2-40B4-BE49-F238E27FC236}">
                <a16:creationId xmlns:a16="http://schemas.microsoft.com/office/drawing/2014/main" id="{0DAF7176-A9B5-4F5F-A2A4-0D9D46DCBC59}"/>
              </a:ext>
            </a:extLst>
          </p:cNvPr>
          <p:cNvPicPr>
            <a:picLocks noChangeAspect="1"/>
          </p:cNvPicPr>
          <p:nvPr/>
        </p:nvPicPr>
        <p:blipFill>
          <a:blip r:embed="rId7"/>
          <a:stretch>
            <a:fillRect/>
          </a:stretch>
        </p:blipFill>
        <p:spPr>
          <a:xfrm>
            <a:off x="1675616" y="403994"/>
            <a:ext cx="2218595" cy="2218595"/>
          </a:xfrm>
          <a:prstGeom prst="rect">
            <a:avLst/>
          </a:prstGeom>
        </p:spPr>
      </p:pic>
    </p:spTree>
    <p:extLst>
      <p:ext uri="{BB962C8B-B14F-4D97-AF65-F5344CB8AC3E}">
        <p14:creationId xmlns:p14="http://schemas.microsoft.com/office/powerpoint/2010/main" val="192430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1AF72-3D74-44E3-B799-1A4F409C1F6E}"/>
              </a:ext>
            </a:extLst>
          </p:cNvPr>
          <p:cNvSpPr>
            <a:spLocks noGrp="1"/>
          </p:cNvSpPr>
          <p:nvPr>
            <p:ph type="ctrTitle"/>
          </p:nvPr>
        </p:nvSpPr>
        <p:spPr>
          <a:xfrm>
            <a:off x="138023" y="569662"/>
            <a:ext cx="11927875" cy="1314408"/>
          </a:xfrm>
        </p:spPr>
        <p:txBody>
          <a:bodyPr/>
          <a:lstStyle/>
          <a:p>
            <a:pPr algn="ctr"/>
            <a:r>
              <a:rPr lang="es-ES">
                <a:cs typeface="Calibri Light"/>
              </a:rPr>
              <a:t>problemática</a:t>
            </a:r>
            <a:endParaRPr lang="es-ES" err="1">
              <a:cs typeface="Calibri Light" panose="020F0302020204030204"/>
            </a:endParaRPr>
          </a:p>
        </p:txBody>
      </p:sp>
      <p:sp>
        <p:nvSpPr>
          <p:cNvPr id="3" name="Subtítulo 2">
            <a:extLst>
              <a:ext uri="{FF2B5EF4-FFF2-40B4-BE49-F238E27FC236}">
                <a16:creationId xmlns:a16="http://schemas.microsoft.com/office/drawing/2014/main" id="{88B33EE1-841A-411D-BEC9-EFEFC79CA1C7}"/>
              </a:ext>
            </a:extLst>
          </p:cNvPr>
          <p:cNvSpPr>
            <a:spLocks noGrp="1"/>
          </p:cNvSpPr>
          <p:nvPr>
            <p:ph type="subTitle" idx="1"/>
          </p:nvPr>
        </p:nvSpPr>
        <p:spPr>
          <a:xfrm>
            <a:off x="382437" y="2329770"/>
            <a:ext cx="11453424" cy="2411882"/>
          </a:xfrm>
        </p:spPr>
        <p:txBody>
          <a:bodyPr/>
          <a:lstStyle/>
          <a:p>
            <a:pPr algn="l"/>
            <a:r>
              <a:rPr lang="es-ES">
                <a:cs typeface="Calibri"/>
              </a:rPr>
              <a:t>La llegada de vehiculos en un mismo horario ocasionan malestar a los usuarios por el tiempo de espera. En ocasiones haY discusiones entre clientes por ser el primero en tomar el servicio de autolado. Nadie regula O COMUNICA CUAL ES EL cliente le toca primero  y  la gestion de llegada de vehiculos en un determinado horario.</a:t>
            </a:r>
          </a:p>
        </p:txBody>
      </p:sp>
      <p:pic>
        <p:nvPicPr>
          <p:cNvPr id="1026" name="Picture 2" descr="Vector Ilustración De Un Hombre De Dibujos Animados Lava Un Coche  Ilustraciones Vectoriales, Clip Art Vectorizado Libre De Derechos. Image  82878167.">
            <a:extLst>
              <a:ext uri="{FF2B5EF4-FFF2-40B4-BE49-F238E27FC236}">
                <a16:creationId xmlns:a16="http://schemas.microsoft.com/office/drawing/2014/main" id="{F89E57F1-8DCA-487C-BB31-235131F24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2" y="3677948"/>
            <a:ext cx="3322318" cy="24891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Espera y Gente Esperando: Imágenes Animadas, Gifs y Animaciones ¡100%  GRATIS!">
            <a:extLst>
              <a:ext uri="{FF2B5EF4-FFF2-40B4-BE49-F238E27FC236}">
                <a16:creationId xmlns:a16="http://schemas.microsoft.com/office/drawing/2014/main" id="{7CAB9FA2-C6DB-4EF6-A233-2592C588F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8238" y="3744314"/>
            <a:ext cx="2143125"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363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7" name="Picture 10">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Título 1">
            <a:extLst>
              <a:ext uri="{FF2B5EF4-FFF2-40B4-BE49-F238E27FC236}">
                <a16:creationId xmlns:a16="http://schemas.microsoft.com/office/drawing/2014/main" id="{B561AF72-3D74-44E3-B799-1A4F409C1F6E}"/>
              </a:ext>
            </a:extLst>
          </p:cNvPr>
          <p:cNvSpPr>
            <a:spLocks noGrp="1"/>
          </p:cNvSpPr>
          <p:nvPr>
            <p:ph type="ctrTitle"/>
          </p:nvPr>
        </p:nvSpPr>
        <p:spPr>
          <a:xfrm>
            <a:off x="296376" y="-33421"/>
            <a:ext cx="4513792" cy="2819398"/>
          </a:xfrm>
        </p:spPr>
        <p:txBody>
          <a:bodyPr>
            <a:normAutofit/>
          </a:bodyPr>
          <a:lstStyle/>
          <a:p>
            <a:r>
              <a:rPr lang="es-ES">
                <a:solidFill>
                  <a:srgbClr val="FFFFFF"/>
                </a:solidFill>
                <a:cs typeface="Calibri Light"/>
              </a:rPr>
              <a:t>JUSTIFICACIÓN</a:t>
            </a:r>
          </a:p>
        </p:txBody>
      </p:sp>
      <p:sp>
        <p:nvSpPr>
          <p:cNvPr id="3" name="Subtítulo 2">
            <a:extLst>
              <a:ext uri="{FF2B5EF4-FFF2-40B4-BE49-F238E27FC236}">
                <a16:creationId xmlns:a16="http://schemas.microsoft.com/office/drawing/2014/main" id="{88B33EE1-841A-411D-BEC9-EFEFC79CA1C7}"/>
              </a:ext>
            </a:extLst>
          </p:cNvPr>
          <p:cNvSpPr>
            <a:spLocks noGrp="1"/>
          </p:cNvSpPr>
          <p:nvPr>
            <p:ph type="subTitle" idx="1"/>
          </p:nvPr>
        </p:nvSpPr>
        <p:spPr>
          <a:xfrm>
            <a:off x="396639" y="2856162"/>
            <a:ext cx="4513792" cy="2127585"/>
          </a:xfrm>
        </p:spPr>
        <p:txBody>
          <a:bodyPr>
            <a:noAutofit/>
          </a:bodyPr>
          <a:lstStyle/>
          <a:p>
            <a:pPr algn="l">
              <a:lnSpc>
                <a:spcPct val="90000"/>
              </a:lnSpc>
            </a:pPr>
            <a:r>
              <a:rPr lang="es-ES" sz="1400">
                <a:solidFill>
                  <a:srgbClr val="FFFFFF"/>
                </a:solidFill>
                <a:cs typeface="Calibri"/>
              </a:rPr>
              <a:t>ESTE PROYECTO SE REALIZA DEBIDO AL MALA GESTION DE  LOS CLIENTES CUANDO LLEVAN SUS VEHICULOS A SER LAVADOS. SE BUSCA CREAR UN AGENDAMIENTO CON HORARIOS ESCOGIDOS POR LOS CLIENTES SIN QUE ESTOS HORARIOS CHOQUEN. LA IDEA ES REALIZAR UN AGENDAMIENTO AUTOMATIZADO DE LOS CLIENTES QUE QUIERAN USAR EL SERVICIO DE AUTOLAVADO PARA QUE NO TENGA MALESTARES AL MOMENTO DE LLEVAR SU VEHICULO Y QUE EL DUEÑO DE LA EMPRESA TENGA UNA MEJOR ORGANIZACIÓN CON LOS HORARIOS ESCOGIDOS POR LOS CLIENTES.</a:t>
            </a:r>
            <a:endParaRPr lang="es-ES" sz="1400">
              <a:cs typeface="Calibri"/>
            </a:endParaRPr>
          </a:p>
        </p:txBody>
      </p:sp>
      <p:sp useBgFill="1">
        <p:nvSpPr>
          <p:cNvPr id="8"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0"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6">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 name="Straight Connector 17">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4" name="Imagen 4" descr="Un reloj en el medio&#10;&#10;Descripción generada automáticamente">
            <a:extLst>
              <a:ext uri="{FF2B5EF4-FFF2-40B4-BE49-F238E27FC236}">
                <a16:creationId xmlns:a16="http://schemas.microsoft.com/office/drawing/2014/main" id="{A0A541E7-BF7D-4EE0-9F45-47539DB834C5}"/>
              </a:ext>
            </a:extLst>
          </p:cNvPr>
          <p:cNvPicPr>
            <a:picLocks noChangeAspect="1"/>
          </p:cNvPicPr>
          <p:nvPr/>
        </p:nvPicPr>
        <p:blipFill>
          <a:blip r:embed="rId3"/>
          <a:stretch>
            <a:fillRect/>
          </a:stretch>
        </p:blipFill>
        <p:spPr>
          <a:xfrm>
            <a:off x="7355001" y="2450637"/>
            <a:ext cx="3686910" cy="3168914"/>
          </a:xfrm>
          <a:prstGeom prst="rect">
            <a:avLst/>
          </a:prstGeom>
        </p:spPr>
      </p:pic>
    </p:spTree>
    <p:extLst>
      <p:ext uri="{BB962C8B-B14F-4D97-AF65-F5344CB8AC3E}">
        <p14:creationId xmlns:p14="http://schemas.microsoft.com/office/powerpoint/2010/main" val="292931824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1AF72-3D74-44E3-B799-1A4F409C1F6E}"/>
              </a:ext>
            </a:extLst>
          </p:cNvPr>
          <p:cNvSpPr>
            <a:spLocks noGrp="1"/>
          </p:cNvSpPr>
          <p:nvPr>
            <p:ph type="ctrTitle"/>
          </p:nvPr>
        </p:nvSpPr>
        <p:spPr>
          <a:xfrm>
            <a:off x="643464" y="639097"/>
            <a:ext cx="4789678" cy="3746634"/>
          </a:xfrm>
        </p:spPr>
        <p:txBody>
          <a:bodyPr>
            <a:normAutofit/>
          </a:bodyPr>
          <a:lstStyle/>
          <a:p>
            <a:r>
              <a:rPr lang="es-ES">
                <a:cs typeface="Calibri Light"/>
              </a:rPr>
              <a:t>Roles en la empresa</a:t>
            </a:r>
            <a:endParaRPr lang="es-ES" err="1">
              <a:cs typeface="Calibri Light" panose="020F0302020204030204"/>
            </a:endParaRPr>
          </a:p>
        </p:txBody>
      </p:sp>
      <p:sp>
        <p:nvSpPr>
          <p:cNvPr id="3" name="Subtítulo 2">
            <a:extLst>
              <a:ext uri="{FF2B5EF4-FFF2-40B4-BE49-F238E27FC236}">
                <a16:creationId xmlns:a16="http://schemas.microsoft.com/office/drawing/2014/main" id="{88B33EE1-841A-411D-BEC9-EFEFC79CA1C7}"/>
              </a:ext>
            </a:extLst>
          </p:cNvPr>
          <p:cNvSpPr>
            <a:spLocks noGrp="1"/>
          </p:cNvSpPr>
          <p:nvPr>
            <p:ph type="subTitle" idx="1"/>
          </p:nvPr>
        </p:nvSpPr>
        <p:spPr>
          <a:xfrm>
            <a:off x="643464" y="4385732"/>
            <a:ext cx="4813437" cy="1838087"/>
          </a:xfrm>
        </p:spPr>
        <p:txBody>
          <a:bodyPr>
            <a:normAutofit/>
          </a:bodyPr>
          <a:lstStyle/>
          <a:p>
            <a:r>
              <a:rPr lang="es-ES">
                <a:cs typeface="Calibri"/>
              </a:rPr>
              <a:t>* Administrador</a:t>
            </a:r>
          </a:p>
          <a:p>
            <a:r>
              <a:rPr lang="es-ES">
                <a:cs typeface="Calibri"/>
              </a:rPr>
              <a:t>* Cliente</a:t>
            </a:r>
          </a:p>
          <a:p>
            <a:r>
              <a:rPr lang="es-ES">
                <a:cs typeface="Calibri"/>
              </a:rPr>
              <a:t>* Encargado del autolavado</a:t>
            </a:r>
          </a:p>
        </p:txBody>
      </p:sp>
      <p:pic>
        <p:nvPicPr>
          <p:cNvPr id="4" name="Imagen 4">
            <a:extLst>
              <a:ext uri="{FF2B5EF4-FFF2-40B4-BE49-F238E27FC236}">
                <a16:creationId xmlns:a16="http://schemas.microsoft.com/office/drawing/2014/main" id="{5C5EE1F3-64AC-430E-B5DC-1D76A939ACCC}"/>
              </a:ext>
            </a:extLst>
          </p:cNvPr>
          <p:cNvPicPr>
            <a:picLocks noChangeAspect="1"/>
          </p:cNvPicPr>
          <p:nvPr/>
        </p:nvPicPr>
        <p:blipFill>
          <a:blip r:embed="rId3"/>
          <a:stretch>
            <a:fillRect/>
          </a:stretch>
        </p:blipFill>
        <p:spPr>
          <a:xfrm>
            <a:off x="6076606" y="2359791"/>
            <a:ext cx="5471927" cy="213405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33271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1AF72-3D74-44E3-B799-1A4F409C1F6E}"/>
              </a:ext>
            </a:extLst>
          </p:cNvPr>
          <p:cNvSpPr>
            <a:spLocks noGrp="1"/>
          </p:cNvSpPr>
          <p:nvPr>
            <p:ph type="ctrTitle"/>
          </p:nvPr>
        </p:nvSpPr>
        <p:spPr>
          <a:xfrm>
            <a:off x="138023" y="569662"/>
            <a:ext cx="11927875" cy="1314408"/>
          </a:xfrm>
        </p:spPr>
        <p:txBody>
          <a:bodyPr/>
          <a:lstStyle/>
          <a:p>
            <a:pPr algn="ctr"/>
            <a:r>
              <a:rPr lang="es-ES">
                <a:cs typeface="Calibri Light" panose="020F0302020204030204"/>
              </a:rPr>
              <a:t>Requerimientos</a:t>
            </a:r>
          </a:p>
        </p:txBody>
      </p:sp>
      <p:sp>
        <p:nvSpPr>
          <p:cNvPr id="4" name="CuadroTexto 3">
            <a:extLst>
              <a:ext uri="{FF2B5EF4-FFF2-40B4-BE49-F238E27FC236}">
                <a16:creationId xmlns:a16="http://schemas.microsoft.com/office/drawing/2014/main" id="{0FA54862-762B-4489-BF5E-F8248C32DA1E}"/>
              </a:ext>
            </a:extLst>
          </p:cNvPr>
          <p:cNvSpPr txBox="1"/>
          <p:nvPr/>
        </p:nvSpPr>
        <p:spPr>
          <a:xfrm>
            <a:off x="787124" y="153239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cs typeface="Calibri"/>
              </a:rPr>
              <a:t>Sistema.</a:t>
            </a:r>
          </a:p>
        </p:txBody>
      </p:sp>
      <p:sp>
        <p:nvSpPr>
          <p:cNvPr id="10" name="CuadroTexto 9">
            <a:extLst>
              <a:ext uri="{FF2B5EF4-FFF2-40B4-BE49-F238E27FC236}">
                <a16:creationId xmlns:a16="http://schemas.microsoft.com/office/drawing/2014/main" id="{94223D9F-9183-4817-8680-EAB0339959FE}"/>
              </a:ext>
            </a:extLst>
          </p:cNvPr>
          <p:cNvSpPr txBox="1"/>
          <p:nvPr/>
        </p:nvSpPr>
        <p:spPr>
          <a:xfrm>
            <a:off x="4391924" y="2114173"/>
            <a:ext cx="698452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cs typeface="Calibri"/>
              </a:rPr>
              <a:t> 15 HISTORIA DE USUARIOS</a:t>
            </a:r>
          </a:p>
          <a:p>
            <a:endParaRPr lang="es-ES">
              <a:cs typeface="Calibri"/>
            </a:endParaRPr>
          </a:p>
          <a:p>
            <a:r>
              <a:rPr lang="es-ES">
                <a:cs typeface="Calibri"/>
              </a:rPr>
              <a:t>REQUERIMIENTOS FUNCIONALES.</a:t>
            </a:r>
          </a:p>
          <a:p>
            <a:r>
              <a:rPr lang="es-ES">
                <a:cs typeface="Calibri"/>
              </a:rPr>
              <a:t>*  Funcionalidad.</a:t>
            </a:r>
          </a:p>
          <a:p>
            <a:r>
              <a:rPr lang="es-ES">
                <a:cs typeface="Calibri"/>
              </a:rPr>
              <a:t>*  Rapidez.</a:t>
            </a:r>
          </a:p>
          <a:p>
            <a:endParaRPr lang="es-ES">
              <a:cs typeface="Calibri"/>
            </a:endParaRPr>
          </a:p>
          <a:p>
            <a:endParaRPr lang="es-ES">
              <a:cs typeface="Calibri"/>
            </a:endParaRPr>
          </a:p>
          <a:p>
            <a:r>
              <a:rPr lang="es-ES">
                <a:cs typeface="Calibri"/>
              </a:rPr>
              <a:t>REQUERIMIENTOS NO FUNCIONALES.</a:t>
            </a:r>
          </a:p>
          <a:p>
            <a:r>
              <a:rPr lang="es-ES">
                <a:cs typeface="Calibri"/>
              </a:rPr>
              <a:t>* Trae los datos por Apis</a:t>
            </a:r>
          </a:p>
          <a:p>
            <a:r>
              <a:rPr lang="es-ES">
                <a:cs typeface="Calibri"/>
              </a:rPr>
              <a:t>* Accesible para </a:t>
            </a:r>
            <a:r>
              <a:rPr lang="es-ES" err="1">
                <a:cs typeface="Calibri"/>
              </a:rPr>
              <a:t>android</a:t>
            </a:r>
            <a:r>
              <a:rPr lang="es-ES">
                <a:cs typeface="Calibri"/>
              </a:rPr>
              <a:t> y </a:t>
            </a:r>
            <a:r>
              <a:rPr lang="es-ES" err="1">
                <a:cs typeface="Calibri"/>
              </a:rPr>
              <a:t>ios</a:t>
            </a:r>
            <a:r>
              <a:rPr lang="es-ES">
                <a:cs typeface="Calibri"/>
              </a:rPr>
              <a:t>.</a:t>
            </a:r>
          </a:p>
          <a:p>
            <a:r>
              <a:rPr lang="es-ES">
                <a:cs typeface="Calibri"/>
              </a:rPr>
              <a:t>* Sesiones cifradas.</a:t>
            </a:r>
          </a:p>
        </p:txBody>
      </p:sp>
      <p:pic>
        <p:nvPicPr>
          <p:cNvPr id="3" name="Imagen 5">
            <a:extLst>
              <a:ext uri="{FF2B5EF4-FFF2-40B4-BE49-F238E27FC236}">
                <a16:creationId xmlns:a16="http://schemas.microsoft.com/office/drawing/2014/main" id="{6C98A335-038D-4747-A9D4-76B97900F129}"/>
              </a:ext>
            </a:extLst>
          </p:cNvPr>
          <p:cNvPicPr>
            <a:picLocks noChangeAspect="1"/>
          </p:cNvPicPr>
          <p:nvPr/>
        </p:nvPicPr>
        <p:blipFill>
          <a:blip r:embed="rId2"/>
          <a:stretch>
            <a:fillRect/>
          </a:stretch>
        </p:blipFill>
        <p:spPr>
          <a:xfrm>
            <a:off x="695934" y="1883764"/>
            <a:ext cx="2305707" cy="4114800"/>
          </a:xfrm>
          <a:prstGeom prst="rect">
            <a:avLst/>
          </a:prstGeom>
        </p:spPr>
      </p:pic>
    </p:spTree>
    <p:extLst>
      <p:ext uri="{BB962C8B-B14F-4D97-AF65-F5344CB8AC3E}">
        <p14:creationId xmlns:p14="http://schemas.microsoft.com/office/powerpoint/2010/main" val="3950021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1AF72-3D74-44E3-B799-1A4F409C1F6E}"/>
              </a:ext>
            </a:extLst>
          </p:cNvPr>
          <p:cNvSpPr>
            <a:spLocks noGrp="1"/>
          </p:cNvSpPr>
          <p:nvPr>
            <p:ph type="ctrTitle"/>
          </p:nvPr>
        </p:nvSpPr>
        <p:spPr>
          <a:xfrm>
            <a:off x="616273" y="266309"/>
            <a:ext cx="4529422" cy="1652106"/>
          </a:xfrm>
        </p:spPr>
        <p:txBody>
          <a:bodyPr>
            <a:normAutofit/>
          </a:bodyPr>
          <a:lstStyle/>
          <a:p>
            <a:pPr algn="l"/>
            <a:r>
              <a:rPr lang="es-ES">
                <a:cs typeface="Calibri Light" panose="020F0302020204030204"/>
              </a:rPr>
              <a:t>Planificación del proyecto</a:t>
            </a:r>
          </a:p>
        </p:txBody>
      </p:sp>
      <p:grpSp>
        <p:nvGrpSpPr>
          <p:cNvPr id="23" name="Group 22">
            <a:extLst>
              <a:ext uri="{FF2B5EF4-FFF2-40B4-BE49-F238E27FC236}">
                <a16:creationId xmlns:a16="http://schemas.microsoft.com/office/drawing/2014/main" id="{283065FD-B0F7-45E5-B1A8-1CA91A50B2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4" name="Straight Connector 23">
              <a:extLst>
                <a:ext uri="{FF2B5EF4-FFF2-40B4-BE49-F238E27FC236}">
                  <a16:creationId xmlns:a16="http://schemas.microsoft.com/office/drawing/2014/main" id="{9542CAA3-8EBB-4317-A40D-BC3146F75A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47B4247-177C-4ECE-93A6-E7976BB00F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3D483CC-719D-4CA9-BE1D-1268CE8634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B86F437-AF9E-447B-B82C-FF85F87F92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910C0EC-7B10-46D4-A9D8-3B6542B2A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AE2774-4D0A-4284-A8D9-B7273045F5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48F878-F329-4298-9164-FF2FD5AD0B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A548C1-F82D-4A82-9833-C4286B4246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D791BAA-6730-4E2C-ABB5-911C71F2A2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247DE4C-E636-4CB7-8AF8-AFD39FF7D8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365126-9B69-46CA-AC20-596BF6F721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B15E186-BC2E-459B-9170-93AB477DA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F2F9511-6FD8-40DC-89B6-7CFECBCAB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C3D622-C6D7-4203-93F3-F8D94173E0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22297AF-A48B-40E5-823A-444226FD59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C89B02E-2434-4BDA-856C-9987B50CC19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B05DA09-F2D8-4FDD-9DC5-6275D513EA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91FC1A5-EB90-4673-A38B-BC4AAC03EA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D6E657-B660-491E-AD3C-FE0E7C654E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85D5BF3-4BE1-476A-9B6C-04E08E6565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039367F-C9AE-4C15-AC5A-3D06771570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8552BED-9F24-4049-AB62-2D139E1EC5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8BFE8D4-F0C8-47C1-8FF4-B8A66BB265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6BBCA4C-DDE9-407A-B334-AEBD05499F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B4F37CE-AF47-4190-B957-9570B8E5CA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5950A2-6DE2-4FDF-AEFF-A8E13A1AD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48192B-5E18-4BDB-AA6A-FF80D1FE9F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3AC204F-8BEA-42C7-8D81-315FA7FFDF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C57634C-EA55-403E-BB50-AFE144061A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1826B88-955A-4792-9502-E7B3B618FB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70684A5-438E-492F-994A-E7A982C181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62E891-DD61-44FD-892B-6B3BA4E4F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5853C65-31E5-4D5A-9F19-3A83FB24D7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CB802CF-AD43-4186-B7F1-92A16F3427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63B6B61-8CCC-44D3-B814-8452D7F1C4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3EDAF9F-37BD-4AB5-A0CF-116B1C1054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7FD053-E3A6-4516-A623-4DF43E44D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FD28C2-1473-4B02-8E85-D0F6F1315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4686368-F886-4490-8E7B-8C7091F3E37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0F2E49D-D51F-4C78-AB5B-FC1DB6F661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1C06E7-2FC3-484A-A4B6-5E90F7ACDA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38C905E-8B21-4C12-94B6-4A17024590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C24CDA-288B-41AE-9B42-71B8AC2AC8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753ECD9-ECD7-41CC-B0B9-1A961AA537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4A0FFDA-5629-44FA-876F-C6B7DF6B79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70A047E-AF84-430D-9D8A-0D1F68F607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E21759C-3EF6-467E-9626-2396BAF193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DEDF894-607B-4F26-BCE4-DDD07FCC5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AF4812E-C8E8-4547-B15C-7FC0EF76CE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E438E46-1F41-4764-B8E8-F2304835C5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7332473-6023-4DFA-99E6-C5B3468517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2B51612-636C-472D-8152-3D702E6E03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D0B5507-9243-4460-A8E6-F12BE55B36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72D5895-C8E6-4874-995A-BB24A71EB31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FE47C15-5FC5-424A-AA7D-A0F56B0819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19EEA09-AD20-4F28-AB5C-61E27974F7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7EEA3DB-9393-4656-A648-2ADD3668AE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332CFB2-E305-4092-84C8-306CCAAB7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A19374D-EEC6-481D-8E23-AE81BB9AA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0189187-378E-4E82-978E-CF5592EB92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63FAF5D-893C-4CC3-B145-07B5F86FFE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ABD108F-6AF3-4670-86BD-D1728CE946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3160FA1-F88B-4FBF-A3C6-65807AE555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CF862EC-C0D2-4DC5-86EE-0D133B6D6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64BC333-D48A-4C38-BA8C-9874DEA43E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FE2FB26-0B44-4AB7-AB05-F90A48284E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B36E882-FCCD-40AE-ABCB-3DEAE64915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EB9878-C460-401B-9B4D-7B0C337C44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772101E-0D81-4A23-8DFD-9DCD972372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981E74A-6751-40CA-B33A-B0B8269E40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5B87EDB-550F-4759-9F5F-E04A0593DD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494E52-D57B-4925-BCA0-1F8E4DDDA9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1561535-1545-42BF-AC49-9D9398FBAF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893FF4-29F3-4067-A107-2E68AFF5CF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59A0AB0-9611-4F4C-B1DE-BF1B5224DC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5104D46-94B8-463E-BB31-45BA1FE211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5B1CCA4-666D-43AD-A15F-6BFF39F809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A205952-9542-48F8-B117-339C03628F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103" name="Freeform 5">
            <a:extLst>
              <a:ext uri="{FF2B5EF4-FFF2-40B4-BE49-F238E27FC236}">
                <a16:creationId xmlns:a16="http://schemas.microsoft.com/office/drawing/2014/main" id="{A2C189D2-DD61-433A-A0CC-789F81022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05" name="Freeform 14">
            <a:extLst>
              <a:ext uri="{FF2B5EF4-FFF2-40B4-BE49-F238E27FC236}">
                <a16:creationId xmlns:a16="http://schemas.microsoft.com/office/drawing/2014/main" id="{3C5CE441-0CF5-4A3A-B469-2F7275E7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n 12" descr="Logotipo, nombre de la empresa&#10;&#10;Descripción generada automáticamente">
            <a:extLst>
              <a:ext uri="{FF2B5EF4-FFF2-40B4-BE49-F238E27FC236}">
                <a16:creationId xmlns:a16="http://schemas.microsoft.com/office/drawing/2014/main" id="{42EC52F5-694A-4999-87F7-F2F27A7F3DB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843031" y="1909579"/>
            <a:ext cx="4646703" cy="1788980"/>
          </a:xfrm>
          <a:prstGeom prst="rect">
            <a:avLst/>
          </a:prstGeom>
        </p:spPr>
      </p:pic>
      <p:pic>
        <p:nvPicPr>
          <p:cNvPr id="9" name="Imagen 9" descr="Diagrama&#10;&#10;Descripción generada automáticamente">
            <a:extLst>
              <a:ext uri="{FF2B5EF4-FFF2-40B4-BE49-F238E27FC236}">
                <a16:creationId xmlns:a16="http://schemas.microsoft.com/office/drawing/2014/main" id="{E91234BB-F9BA-4D54-A5DF-BCF711143C7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86884" y="2439591"/>
            <a:ext cx="5431345" cy="3577211"/>
          </a:xfrm>
          <a:prstGeom prst="rect">
            <a:avLst/>
          </a:prstGeom>
        </p:spPr>
      </p:pic>
      <p:pic>
        <p:nvPicPr>
          <p:cNvPr id="18" name="Imagen 18" descr="Icono&#10;&#10;Descripción generada automáticamente">
            <a:extLst>
              <a:ext uri="{FF2B5EF4-FFF2-40B4-BE49-F238E27FC236}">
                <a16:creationId xmlns:a16="http://schemas.microsoft.com/office/drawing/2014/main" id="{596C0720-8220-4958-AAF9-F7ABBB3CC15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437614" y="3696333"/>
            <a:ext cx="1828150" cy="2211370"/>
          </a:xfrm>
          <a:prstGeom prst="rect">
            <a:avLst/>
          </a:prstGeom>
        </p:spPr>
      </p:pic>
    </p:spTree>
    <p:extLst>
      <p:ext uri="{BB962C8B-B14F-4D97-AF65-F5344CB8AC3E}">
        <p14:creationId xmlns:p14="http://schemas.microsoft.com/office/powerpoint/2010/main" val="2565631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88B33EE1-841A-411D-BEC9-EFEFC79CA1C7}"/>
              </a:ext>
            </a:extLst>
          </p:cNvPr>
          <p:cNvSpPr>
            <a:spLocks noGrp="1"/>
          </p:cNvSpPr>
          <p:nvPr>
            <p:ph type="subTitle" idx="1"/>
          </p:nvPr>
        </p:nvSpPr>
        <p:spPr>
          <a:xfrm>
            <a:off x="382437" y="2329770"/>
            <a:ext cx="4437273" cy="3217014"/>
          </a:xfrm>
        </p:spPr>
        <p:txBody>
          <a:bodyPr/>
          <a:lstStyle/>
          <a:p>
            <a:pPr algn="l"/>
            <a:r>
              <a:rPr lang="es-ES">
                <a:cs typeface="Calibri"/>
              </a:rPr>
              <a:t>* </a:t>
            </a:r>
            <a:r>
              <a:rPr lang="es-ES" err="1">
                <a:cs typeface="Calibri"/>
              </a:rPr>
              <a:t>Duracion</a:t>
            </a:r>
            <a:r>
              <a:rPr lang="es-ES">
                <a:cs typeface="Calibri"/>
              </a:rPr>
              <a:t>: 4 meses</a:t>
            </a:r>
          </a:p>
          <a:p>
            <a:pPr algn="l"/>
            <a:r>
              <a:rPr lang="es-ES">
                <a:cs typeface="Calibri"/>
              </a:rPr>
              <a:t>* Numero de </a:t>
            </a:r>
            <a:r>
              <a:rPr lang="es-ES" err="1">
                <a:cs typeface="Calibri"/>
              </a:rPr>
              <a:t>sprints</a:t>
            </a:r>
            <a:r>
              <a:rPr lang="es-ES">
                <a:cs typeface="Calibri"/>
              </a:rPr>
              <a:t>: 3</a:t>
            </a:r>
          </a:p>
          <a:p>
            <a:pPr algn="l"/>
            <a:r>
              <a:rPr lang="es-ES">
                <a:cs typeface="Calibri"/>
              </a:rPr>
              <a:t>* Reuniones:</a:t>
            </a:r>
          </a:p>
          <a:p>
            <a:pPr algn="l"/>
            <a:r>
              <a:rPr lang="es-ES">
                <a:cs typeface="Calibri"/>
              </a:rPr>
              <a:t>        Equipo: 6  Reuniones</a:t>
            </a:r>
          </a:p>
          <a:p>
            <a:pPr algn="l"/>
            <a:r>
              <a:rPr lang="es-ES">
                <a:cs typeface="Calibri"/>
              </a:rPr>
              <a:t>		</a:t>
            </a:r>
          </a:p>
          <a:p>
            <a:pPr algn="l"/>
            <a:r>
              <a:rPr lang="es-ES">
                <a:cs typeface="Calibri"/>
              </a:rPr>
              <a:t>        Cliente: 4 reuniones</a:t>
            </a:r>
          </a:p>
        </p:txBody>
      </p:sp>
      <p:sp>
        <p:nvSpPr>
          <p:cNvPr id="7" name="Título 1">
            <a:extLst>
              <a:ext uri="{FF2B5EF4-FFF2-40B4-BE49-F238E27FC236}">
                <a16:creationId xmlns:a16="http://schemas.microsoft.com/office/drawing/2014/main" id="{03830C68-8EFD-403B-85C9-1ECB3776DC3A}"/>
              </a:ext>
            </a:extLst>
          </p:cNvPr>
          <p:cNvSpPr txBox="1">
            <a:spLocks/>
          </p:cNvSpPr>
          <p:nvPr/>
        </p:nvSpPr>
        <p:spPr>
          <a:xfrm>
            <a:off x="530009" y="280686"/>
            <a:ext cx="9647761" cy="1206408"/>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s-ES">
                <a:cs typeface="Calibri Light" panose="020F0302020204030204"/>
              </a:rPr>
              <a:t>Planificación del proyecto</a:t>
            </a:r>
          </a:p>
        </p:txBody>
      </p:sp>
      <p:pic>
        <p:nvPicPr>
          <p:cNvPr id="8" name="Imagen 8">
            <a:extLst>
              <a:ext uri="{FF2B5EF4-FFF2-40B4-BE49-F238E27FC236}">
                <a16:creationId xmlns:a16="http://schemas.microsoft.com/office/drawing/2014/main" id="{10DD2BB6-24D4-4AE4-9DD7-C7C8019E3E5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010400" y="2170263"/>
            <a:ext cx="4497237" cy="3380116"/>
          </a:xfrm>
          <a:prstGeom prst="rect">
            <a:avLst/>
          </a:prstGeom>
        </p:spPr>
      </p:pic>
    </p:spTree>
    <p:extLst>
      <p:ext uri="{BB962C8B-B14F-4D97-AF65-F5344CB8AC3E}">
        <p14:creationId xmlns:p14="http://schemas.microsoft.com/office/powerpoint/2010/main" val="1117947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1AF72-3D74-44E3-B799-1A4F409C1F6E}"/>
              </a:ext>
            </a:extLst>
          </p:cNvPr>
          <p:cNvSpPr>
            <a:spLocks noGrp="1"/>
          </p:cNvSpPr>
          <p:nvPr>
            <p:ph type="ctrTitle"/>
          </p:nvPr>
        </p:nvSpPr>
        <p:spPr>
          <a:xfrm>
            <a:off x="6628894" y="1756147"/>
            <a:ext cx="5076230" cy="2601011"/>
          </a:xfrm>
        </p:spPr>
        <p:txBody>
          <a:bodyPr>
            <a:normAutofit/>
          </a:bodyPr>
          <a:lstStyle/>
          <a:p>
            <a:r>
              <a:rPr lang="es-ES">
                <a:cs typeface="Calibri Light" panose="020F0302020204030204"/>
              </a:rPr>
              <a:t>Arquitectura y herramientas.</a:t>
            </a:r>
          </a:p>
        </p:txBody>
      </p:sp>
      <p:pic>
        <p:nvPicPr>
          <p:cNvPr id="9" name="Imagen 9" descr="Logotipo, nombre de la empresa&#10;&#10;Descripción generada automáticamente">
            <a:extLst>
              <a:ext uri="{FF2B5EF4-FFF2-40B4-BE49-F238E27FC236}">
                <a16:creationId xmlns:a16="http://schemas.microsoft.com/office/drawing/2014/main" id="{9B695CF1-95F1-432E-B78E-53B666A4D50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3468" y="1847556"/>
            <a:ext cx="2638161" cy="1483965"/>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Imagen 6" descr="Imagen que contiene Logotipo&#10;&#10;Descripción generada automáticamente">
            <a:extLst>
              <a:ext uri="{FF2B5EF4-FFF2-40B4-BE49-F238E27FC236}">
                <a16:creationId xmlns:a16="http://schemas.microsoft.com/office/drawing/2014/main" id="{BE0F5476-EC8F-4B0A-956C-26156F725FD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459428" y="1910974"/>
            <a:ext cx="2638161" cy="1420548"/>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15" name="Imagen 15" descr="Logotipo&#10;&#10;Descripción generada automáticamente">
            <a:extLst>
              <a:ext uri="{FF2B5EF4-FFF2-40B4-BE49-F238E27FC236}">
                <a16:creationId xmlns:a16="http://schemas.microsoft.com/office/drawing/2014/main" id="{8F8B22C1-DC5E-4DC5-B4BA-85A72E34B9D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65949" y="3522111"/>
            <a:ext cx="5009160"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455844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15FCA9AEF053546A97AE5A4F83D37A4" ma:contentTypeVersion="10" ma:contentTypeDescription="Crear nuevo documento." ma:contentTypeScope="" ma:versionID="1e6fcad0abd7baf8b144a77709a40a10">
  <xsd:schema xmlns:xsd="http://www.w3.org/2001/XMLSchema" xmlns:xs="http://www.w3.org/2001/XMLSchema" xmlns:p="http://schemas.microsoft.com/office/2006/metadata/properties" xmlns:ns2="071aee59-c6a0-497c-b3c2-b4973805a320" targetNamespace="http://schemas.microsoft.com/office/2006/metadata/properties" ma:root="true" ma:fieldsID="535e50e958a6c8697154a62d0aca34cb" ns2:_="">
    <xsd:import namespace="071aee59-c6a0-497c-b3c2-b4973805a32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1aee59-c6a0-497c-b3c2-b4973805a32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CF6AD9-CDDF-43BF-8742-5C4960A1865C}">
  <ds:schemaRefs>
    <ds:schemaRef ds:uri="071aee59-c6a0-497c-b3c2-b4973805a32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D107A019-B77C-4E31-B732-16E1063BB427}">
  <ds:schemaRefs>
    <ds:schemaRef ds:uri="http://schemas.microsoft.com/office/2006/metadata/properties"/>
    <ds:schemaRef ds:uri="http://schemas.microsoft.com/office/infopath/2007/PartnerControls"/>
    <ds:schemaRef ds:uri="http://www.w3.org/2000/xmlns/"/>
  </ds:schemaRefs>
</ds:datastoreItem>
</file>

<file path=customXml/itemProps3.xml><?xml version="1.0" encoding="utf-8"?>
<ds:datastoreItem xmlns:ds="http://schemas.openxmlformats.org/officeDocument/2006/customXml" ds:itemID="{6125C7F4-72D3-4313-83A7-8A56088CA8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Widescreen</PresentationFormat>
  <Slides>12</Slides>
  <Notes>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Celestial</vt:lpstr>
      <vt:lpstr>Proyecto Ingeniería de software ii</vt:lpstr>
      <vt:lpstr>E40 autolavado</vt:lpstr>
      <vt:lpstr>problemática</vt:lpstr>
      <vt:lpstr>JUSTIFICACIÓN</vt:lpstr>
      <vt:lpstr>Roles en la empresa</vt:lpstr>
      <vt:lpstr>Requerimientos</vt:lpstr>
      <vt:lpstr>Planificación del proyecto</vt:lpstr>
      <vt:lpstr>PowerPoint Presentation</vt:lpstr>
      <vt:lpstr>Arquitectura y herramientas.</vt:lpstr>
      <vt:lpstr>Arquitectura y herramientas.</vt:lpstr>
      <vt:lpstr>Criterios de aceptación</vt:lpstr>
      <vt:lpstr>Pruebas con el usuario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revision>1</cp:revision>
  <dcterms:created xsi:type="dcterms:W3CDTF">2021-08-14T21:16:00Z</dcterms:created>
  <dcterms:modified xsi:type="dcterms:W3CDTF">2021-08-17T02:48:49Z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0x010100415FCA9AEF053546A97AE5A4F83D37A4</vt:lpwstr>
  </property>
</Properties>
</file>